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  <p:sldMasterId id="2147483679" r:id="rId6"/>
  </p:sldMasterIdLst>
  <p:notesMasterIdLst>
    <p:notesMasterId r:id="rId19"/>
  </p:notesMasterIdLst>
  <p:handoutMasterIdLst>
    <p:handoutMasterId r:id="rId20"/>
  </p:handoutMasterIdLst>
  <p:sldIdLst>
    <p:sldId id="256" r:id="rId7"/>
    <p:sldId id="263" r:id="rId8"/>
    <p:sldId id="27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8E34"/>
    <a:srgbClr val="CC8C44"/>
    <a:srgbClr val="666666"/>
    <a:srgbClr val="999999"/>
    <a:srgbClr val="CCCCCC"/>
    <a:srgbClr val="333399"/>
    <a:srgbClr val="009900"/>
    <a:srgbClr val="0066CC"/>
    <a:srgbClr val="0099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9210" autoAdjust="0"/>
  </p:normalViewPr>
  <p:slideViewPr>
    <p:cSldViewPr>
      <p:cViewPr varScale="1">
        <p:scale>
          <a:sx n="80" d="100"/>
          <a:sy n="80" d="100"/>
        </p:scale>
        <p:origin x="1262" y="53"/>
      </p:cViewPr>
      <p:guideLst/>
    </p:cSldViewPr>
  </p:slideViewPr>
  <p:outlineViewPr>
    <p:cViewPr>
      <p:scale>
        <a:sx n="33" d="100"/>
        <a:sy n="33" d="100"/>
      </p:scale>
      <p:origin x="0" y="-138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75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A6B5A-1891-478B-B5D9-634251A714A1}" type="datetimeFigureOut">
              <a:rPr lang="en-US" sz="1000" smtClean="0"/>
              <a:t>3/3/2022</a:t>
            </a:fld>
            <a:endParaRPr lang="en-US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10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D0FB5-0A1B-4509-8707-CAD2D0BF5B69}" type="slidenum">
              <a:rPr lang="en-US" sz="1000" smtClean="0"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452632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04454E9F-C052-4AD9-BFC1-5098DC0D616E}" type="datetimeFigureOut">
              <a:rPr lang="en-US" smtClean="0"/>
              <a:pPr/>
              <a:t>3/3/2022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F6124313-7575-4071-A007-2604183790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5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25425" indent="0" algn="l" defTabSz="914400" rtl="0" eaLnBrk="1" latinLnBrk="0" hangingPunct="1">
      <a:spcBef>
        <a:spcPts val="600"/>
      </a:spcBef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61963" indent="0" algn="l" defTabSz="914400" rtl="0" eaLnBrk="1" latinLnBrk="0" hangingPunct="1">
      <a:spcBef>
        <a:spcPts val="600"/>
      </a:spcBef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688975" indent="0" algn="l" defTabSz="914400" rtl="0" eaLnBrk="1" latinLnBrk="0" hangingPunct="1">
      <a:spcBef>
        <a:spcPts val="600"/>
      </a:spcBef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14400" indent="0" algn="l" defTabSz="914400" rtl="0" eaLnBrk="1" latinLnBrk="0" hangingPunct="1">
      <a:spcBef>
        <a:spcPts val="600"/>
      </a:spcBef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coordinate with account manager/renewal rep on license ‘migration’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24313-7575-4071-A007-2604183790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37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24313-7575-4071-A007-2604183790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1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>
            <a:extLst>
              <a:ext uri="{FF2B5EF4-FFF2-40B4-BE49-F238E27FC236}">
                <a16:creationId xmlns:a16="http://schemas.microsoft.com/office/drawing/2014/main" id="{1632BF9F-0E5E-254B-B85D-2B26C36EACA4}"/>
              </a:ext>
            </a:extLst>
          </p:cNvPr>
          <p:cNvSpPr/>
          <p:nvPr/>
        </p:nvSpPr>
        <p:spPr>
          <a:xfrm>
            <a:off x="3598927" y="0"/>
            <a:ext cx="8593073" cy="6858000"/>
          </a:xfrm>
          <a:custGeom>
            <a:avLst/>
            <a:gdLst>
              <a:gd name="connsiteX0" fmla="*/ 8593074 w 8593073"/>
              <a:gd name="connsiteY0" fmla="*/ 0 h 6858000"/>
              <a:gd name="connsiteX1" fmla="*/ 4994148 w 8593073"/>
              <a:gd name="connsiteY1" fmla="*/ 0 h 6858000"/>
              <a:gd name="connsiteX2" fmla="*/ 0 w 8593073"/>
              <a:gd name="connsiteY2" fmla="*/ 6858000 h 6858000"/>
              <a:gd name="connsiteX3" fmla="*/ 8593074 w 8593073"/>
              <a:gd name="connsiteY3" fmla="*/ 6858000 h 6858000"/>
              <a:gd name="connsiteX4" fmla="*/ 8593074 w 859307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93073" h="6858000">
                <a:moveTo>
                  <a:pt x="8593074" y="0"/>
                </a:moveTo>
                <a:lnTo>
                  <a:pt x="4994148" y="0"/>
                </a:lnTo>
                <a:lnTo>
                  <a:pt x="0" y="6858000"/>
                </a:lnTo>
                <a:lnTo>
                  <a:pt x="8593074" y="6858000"/>
                </a:lnTo>
                <a:lnTo>
                  <a:pt x="8593074" y="0"/>
                </a:lnTo>
                <a:close/>
              </a:path>
            </a:pathLst>
          </a:custGeom>
          <a:solidFill>
            <a:srgbClr val="FAFAFA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704" y="2276477"/>
            <a:ext cx="9481253" cy="2289047"/>
          </a:xfrm>
          <a:prstGeom prst="rect">
            <a:avLst/>
          </a:prstGeom>
        </p:spPr>
        <p:txBody>
          <a:bodyPr anchor="ctr"/>
          <a:lstStyle>
            <a:lvl1pPr algn="l">
              <a:defRPr sz="54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2702" y="4953003"/>
            <a:ext cx="9481251" cy="761997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515620"/>
            <a:ext cx="5486400" cy="189980"/>
          </a:xfrm>
        </p:spPr>
        <p:txBody>
          <a:bodyPr anchor="b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5" name="TextBox 74"/>
          <p:cNvSpPr txBox="1"/>
          <p:nvPr userDrawn="1"/>
        </p:nvSpPr>
        <p:spPr>
          <a:xfrm>
            <a:off x="8077200" y="6514168"/>
            <a:ext cx="3962400" cy="19143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© Copyright 2020 Analytical Graphics, Inc. All rights reserved.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8C9EAD0-89A1-E24B-A424-74F5FDA9FFEC}"/>
              </a:ext>
            </a:extLst>
          </p:cNvPr>
          <p:cNvGrpSpPr/>
          <p:nvPr userDrawn="1"/>
        </p:nvGrpSpPr>
        <p:grpSpPr>
          <a:xfrm>
            <a:off x="814419" y="783950"/>
            <a:ext cx="2118843" cy="1012583"/>
            <a:chOff x="814419" y="783950"/>
            <a:chExt cx="2118843" cy="1012583"/>
          </a:xfrm>
        </p:grpSpPr>
        <p:grpSp>
          <p:nvGrpSpPr>
            <p:cNvPr id="12" name="Graphic 5">
              <a:extLst>
                <a:ext uri="{FF2B5EF4-FFF2-40B4-BE49-F238E27FC236}">
                  <a16:creationId xmlns:a16="http://schemas.microsoft.com/office/drawing/2014/main" id="{C3B70802-6B06-6142-A6DE-8C73D89E3BBF}"/>
                </a:ext>
              </a:extLst>
            </p:cNvPr>
            <p:cNvGrpSpPr/>
            <p:nvPr/>
          </p:nvGrpSpPr>
          <p:grpSpPr>
            <a:xfrm>
              <a:off x="1988017" y="1126216"/>
              <a:ext cx="940854" cy="396941"/>
              <a:chOff x="1988017" y="1126216"/>
              <a:chExt cx="940854" cy="396941"/>
            </a:xfrm>
            <a:solidFill>
              <a:schemeClr val="tx1"/>
            </a:solidFill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0AE23266-C81B-1A4C-8C87-608A71760F2E}"/>
                  </a:ext>
                </a:extLst>
              </p:cNvPr>
              <p:cNvSpPr/>
              <p:nvPr/>
            </p:nvSpPr>
            <p:spPr>
              <a:xfrm>
                <a:off x="1988017" y="1130590"/>
                <a:ext cx="393029" cy="386006"/>
              </a:xfrm>
              <a:custGeom>
                <a:avLst/>
                <a:gdLst>
                  <a:gd name="connsiteX0" fmla="*/ 393029 w 393029"/>
                  <a:gd name="connsiteY0" fmla="*/ 386006 h 386006"/>
                  <a:gd name="connsiteX1" fmla="*/ 345822 w 393029"/>
                  <a:gd name="connsiteY1" fmla="*/ 386006 h 386006"/>
                  <a:gd name="connsiteX2" fmla="*/ 300810 w 393029"/>
                  <a:gd name="connsiteY2" fmla="*/ 284311 h 386006"/>
                  <a:gd name="connsiteX3" fmla="*/ 91121 w 393029"/>
                  <a:gd name="connsiteY3" fmla="*/ 284311 h 386006"/>
                  <a:gd name="connsiteX4" fmla="*/ 45012 w 393029"/>
                  <a:gd name="connsiteY4" fmla="*/ 386006 h 386006"/>
                  <a:gd name="connsiteX5" fmla="*/ 0 w 393029"/>
                  <a:gd name="connsiteY5" fmla="*/ 386006 h 386006"/>
                  <a:gd name="connsiteX6" fmla="*/ 175655 w 393029"/>
                  <a:gd name="connsiteY6" fmla="*/ 0 h 386006"/>
                  <a:gd name="connsiteX7" fmla="*/ 216276 w 393029"/>
                  <a:gd name="connsiteY7" fmla="*/ 0 h 386006"/>
                  <a:gd name="connsiteX8" fmla="*/ 393029 w 393029"/>
                  <a:gd name="connsiteY8" fmla="*/ 386006 h 386006"/>
                  <a:gd name="connsiteX9" fmla="*/ 197612 w 393029"/>
                  <a:gd name="connsiteY9" fmla="*/ 50301 h 386006"/>
                  <a:gd name="connsiteX10" fmla="*/ 109785 w 393029"/>
                  <a:gd name="connsiteY10" fmla="*/ 246038 h 386006"/>
                  <a:gd name="connsiteX11" fmla="*/ 285440 w 393029"/>
                  <a:gd name="connsiteY11" fmla="*/ 246038 h 386006"/>
                  <a:gd name="connsiteX12" fmla="*/ 197612 w 393029"/>
                  <a:gd name="connsiteY12" fmla="*/ 50301 h 38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3029" h="386006">
                    <a:moveTo>
                      <a:pt x="393029" y="386006"/>
                    </a:moveTo>
                    <a:lnTo>
                      <a:pt x="345822" y="386006"/>
                    </a:lnTo>
                    <a:lnTo>
                      <a:pt x="300810" y="284311"/>
                    </a:lnTo>
                    <a:lnTo>
                      <a:pt x="91121" y="284311"/>
                    </a:lnTo>
                    <a:lnTo>
                      <a:pt x="45012" y="386006"/>
                    </a:lnTo>
                    <a:lnTo>
                      <a:pt x="0" y="386006"/>
                    </a:lnTo>
                    <a:lnTo>
                      <a:pt x="175655" y="0"/>
                    </a:lnTo>
                    <a:lnTo>
                      <a:pt x="216276" y="0"/>
                    </a:lnTo>
                    <a:lnTo>
                      <a:pt x="393029" y="386006"/>
                    </a:lnTo>
                    <a:close/>
                    <a:moveTo>
                      <a:pt x="197612" y="50301"/>
                    </a:moveTo>
                    <a:lnTo>
                      <a:pt x="109785" y="246038"/>
                    </a:lnTo>
                    <a:lnTo>
                      <a:pt x="285440" y="246038"/>
                    </a:lnTo>
                    <a:lnTo>
                      <a:pt x="197612" y="50301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397EBF64-2471-4540-9069-76B122FDBC49}"/>
                  </a:ext>
                </a:extLst>
              </p:cNvPr>
              <p:cNvSpPr/>
              <p:nvPr/>
            </p:nvSpPr>
            <p:spPr>
              <a:xfrm>
                <a:off x="2429351" y="1126216"/>
                <a:ext cx="350212" cy="396941"/>
              </a:xfrm>
              <a:custGeom>
                <a:avLst/>
                <a:gdLst>
                  <a:gd name="connsiteX0" fmla="*/ 195417 w 350212"/>
                  <a:gd name="connsiteY0" fmla="*/ 396941 h 396941"/>
                  <a:gd name="connsiteX1" fmla="*/ 0 w 350212"/>
                  <a:gd name="connsiteY1" fmla="*/ 199017 h 396941"/>
                  <a:gd name="connsiteX2" fmla="*/ 193221 w 350212"/>
                  <a:gd name="connsiteY2" fmla="*/ 0 h 396941"/>
                  <a:gd name="connsiteX3" fmla="*/ 337039 w 350212"/>
                  <a:gd name="connsiteY3" fmla="*/ 51395 h 396941"/>
                  <a:gd name="connsiteX4" fmla="*/ 308495 w 350212"/>
                  <a:gd name="connsiteY4" fmla="*/ 84200 h 396941"/>
                  <a:gd name="connsiteX5" fmla="*/ 191025 w 350212"/>
                  <a:gd name="connsiteY5" fmla="*/ 40460 h 396941"/>
                  <a:gd name="connsiteX6" fmla="*/ 45012 w 350212"/>
                  <a:gd name="connsiteY6" fmla="*/ 197924 h 396941"/>
                  <a:gd name="connsiteX7" fmla="*/ 197612 w 350212"/>
                  <a:gd name="connsiteY7" fmla="*/ 357575 h 396941"/>
                  <a:gd name="connsiteX8" fmla="*/ 308495 w 350212"/>
                  <a:gd name="connsiteY8" fmla="*/ 319303 h 396941"/>
                  <a:gd name="connsiteX9" fmla="*/ 308495 w 350212"/>
                  <a:gd name="connsiteY9" fmla="*/ 224168 h 396941"/>
                  <a:gd name="connsiteX10" fmla="*/ 191025 w 350212"/>
                  <a:gd name="connsiteY10" fmla="*/ 224168 h 396941"/>
                  <a:gd name="connsiteX11" fmla="*/ 191025 w 350212"/>
                  <a:gd name="connsiteY11" fmla="*/ 184802 h 396941"/>
                  <a:gd name="connsiteX12" fmla="*/ 350213 w 350212"/>
                  <a:gd name="connsiteY12" fmla="*/ 184802 h 396941"/>
                  <a:gd name="connsiteX13" fmla="*/ 350213 w 350212"/>
                  <a:gd name="connsiteY13" fmla="*/ 337892 h 396941"/>
                  <a:gd name="connsiteX14" fmla="*/ 195417 w 350212"/>
                  <a:gd name="connsiteY14" fmla="*/ 396941 h 3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0212" h="396941">
                    <a:moveTo>
                      <a:pt x="195417" y="396941"/>
                    </a:moveTo>
                    <a:cubicBezTo>
                      <a:pt x="74653" y="396941"/>
                      <a:pt x="0" y="309461"/>
                      <a:pt x="0" y="199017"/>
                    </a:cubicBezTo>
                    <a:cubicBezTo>
                      <a:pt x="0" y="92948"/>
                      <a:pt x="77947" y="0"/>
                      <a:pt x="193221" y="0"/>
                    </a:cubicBezTo>
                    <a:cubicBezTo>
                      <a:pt x="257994" y="0"/>
                      <a:pt x="298614" y="18590"/>
                      <a:pt x="337039" y="51395"/>
                    </a:cubicBezTo>
                    <a:lnTo>
                      <a:pt x="308495" y="84200"/>
                    </a:lnTo>
                    <a:cubicBezTo>
                      <a:pt x="278853" y="57956"/>
                      <a:pt x="245918" y="40460"/>
                      <a:pt x="191025" y="40460"/>
                    </a:cubicBezTo>
                    <a:cubicBezTo>
                      <a:pt x="105393" y="40460"/>
                      <a:pt x="45012" y="112631"/>
                      <a:pt x="45012" y="197924"/>
                    </a:cubicBezTo>
                    <a:cubicBezTo>
                      <a:pt x="45012" y="289778"/>
                      <a:pt x="104295" y="357575"/>
                      <a:pt x="197612" y="357575"/>
                    </a:cubicBezTo>
                    <a:cubicBezTo>
                      <a:pt x="241526" y="357575"/>
                      <a:pt x="282147" y="340079"/>
                      <a:pt x="308495" y="319303"/>
                    </a:cubicBezTo>
                    <a:lnTo>
                      <a:pt x="308495" y="224168"/>
                    </a:lnTo>
                    <a:lnTo>
                      <a:pt x="191025" y="224168"/>
                    </a:lnTo>
                    <a:lnTo>
                      <a:pt x="191025" y="184802"/>
                    </a:lnTo>
                    <a:lnTo>
                      <a:pt x="350213" y="184802"/>
                    </a:lnTo>
                    <a:lnTo>
                      <a:pt x="350213" y="337892"/>
                    </a:lnTo>
                    <a:cubicBezTo>
                      <a:pt x="313984" y="370697"/>
                      <a:pt x="260190" y="396941"/>
                      <a:pt x="195417" y="39694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8992D933-07D4-B440-8143-FE5F919AE7A7}"/>
                  </a:ext>
                </a:extLst>
              </p:cNvPr>
              <p:cNvSpPr/>
              <p:nvPr/>
            </p:nvSpPr>
            <p:spPr>
              <a:xfrm>
                <a:off x="2884958" y="1133871"/>
                <a:ext cx="43913" cy="382725"/>
              </a:xfrm>
              <a:custGeom>
                <a:avLst/>
                <a:gdLst>
                  <a:gd name="connsiteX0" fmla="*/ 43914 w 43913"/>
                  <a:gd name="connsiteY0" fmla="*/ 0 h 382725"/>
                  <a:gd name="connsiteX1" fmla="*/ 43914 w 43913"/>
                  <a:gd name="connsiteY1" fmla="*/ 382726 h 382725"/>
                  <a:gd name="connsiteX2" fmla="*/ 0 w 43913"/>
                  <a:gd name="connsiteY2" fmla="*/ 382726 h 382725"/>
                  <a:gd name="connsiteX3" fmla="*/ 0 w 43913"/>
                  <a:gd name="connsiteY3" fmla="*/ 0 h 382725"/>
                  <a:gd name="connsiteX4" fmla="*/ 43914 w 43913"/>
                  <a:gd name="connsiteY4" fmla="*/ 0 h 38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13" h="382725">
                    <a:moveTo>
                      <a:pt x="43914" y="0"/>
                    </a:moveTo>
                    <a:lnTo>
                      <a:pt x="43914" y="382726"/>
                    </a:lnTo>
                    <a:lnTo>
                      <a:pt x="0" y="382726"/>
                    </a:lnTo>
                    <a:lnTo>
                      <a:pt x="0" y="0"/>
                    </a:lnTo>
                    <a:lnTo>
                      <a:pt x="43914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5355C97-153D-CE49-B375-A791917F9A6D}"/>
                </a:ext>
              </a:extLst>
            </p:cNvPr>
            <p:cNvSpPr/>
            <p:nvPr/>
          </p:nvSpPr>
          <p:spPr>
            <a:xfrm>
              <a:off x="814419" y="783950"/>
              <a:ext cx="1069302" cy="731553"/>
            </a:xfrm>
            <a:custGeom>
              <a:avLst/>
              <a:gdLst>
                <a:gd name="connsiteX0" fmla="*/ 534651 w 1069302"/>
                <a:gd name="connsiteY0" fmla="*/ 0 h 731553"/>
                <a:gd name="connsiteX1" fmla="*/ 0 w 1069302"/>
                <a:gd name="connsiteY1" fmla="*/ 731553 h 731553"/>
                <a:gd name="connsiteX2" fmla="*/ 132839 w 1069302"/>
                <a:gd name="connsiteY2" fmla="*/ 731553 h 731553"/>
                <a:gd name="connsiteX3" fmla="*/ 534651 w 1069302"/>
                <a:gd name="connsiteY3" fmla="*/ 181521 h 731553"/>
                <a:gd name="connsiteX4" fmla="*/ 627968 w 1069302"/>
                <a:gd name="connsiteY4" fmla="*/ 309461 h 731553"/>
                <a:gd name="connsiteX5" fmla="*/ 356800 w 1069302"/>
                <a:gd name="connsiteY5" fmla="*/ 731553 h 731553"/>
                <a:gd name="connsiteX6" fmla="*/ 1069303 w 1069302"/>
                <a:gd name="connsiteY6" fmla="*/ 731553 h 731553"/>
                <a:gd name="connsiteX7" fmla="*/ 534651 w 1069302"/>
                <a:gd name="connsiteY7" fmla="*/ 0 h 731553"/>
                <a:gd name="connsiteX8" fmla="*/ 485248 w 1069302"/>
                <a:gd name="connsiteY8" fmla="*/ 624390 h 731553"/>
                <a:gd name="connsiteX9" fmla="*/ 692741 w 1069302"/>
                <a:gd name="connsiteY9" fmla="*/ 396941 h 731553"/>
                <a:gd name="connsiteX10" fmla="*/ 858516 w 1069302"/>
                <a:gd name="connsiteY10" fmla="*/ 624390 h 731553"/>
                <a:gd name="connsiteX11" fmla="*/ 485248 w 1069302"/>
                <a:gd name="connsiteY11" fmla="*/ 624390 h 731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9302" h="731553">
                  <a:moveTo>
                    <a:pt x="534651" y="0"/>
                  </a:moveTo>
                  <a:lnTo>
                    <a:pt x="0" y="731553"/>
                  </a:lnTo>
                  <a:lnTo>
                    <a:pt x="132839" y="731553"/>
                  </a:lnTo>
                  <a:lnTo>
                    <a:pt x="534651" y="181521"/>
                  </a:lnTo>
                  <a:lnTo>
                    <a:pt x="627968" y="309461"/>
                  </a:lnTo>
                  <a:cubicBezTo>
                    <a:pt x="472074" y="388193"/>
                    <a:pt x="363387" y="546751"/>
                    <a:pt x="356800" y="731553"/>
                  </a:cubicBezTo>
                  <a:lnTo>
                    <a:pt x="1069303" y="731553"/>
                  </a:lnTo>
                  <a:lnTo>
                    <a:pt x="534651" y="0"/>
                  </a:lnTo>
                  <a:close/>
                  <a:moveTo>
                    <a:pt x="485248" y="624390"/>
                  </a:moveTo>
                  <a:cubicBezTo>
                    <a:pt x="520379" y="522694"/>
                    <a:pt x="596131" y="440682"/>
                    <a:pt x="692741" y="396941"/>
                  </a:cubicBezTo>
                  <a:lnTo>
                    <a:pt x="858516" y="624390"/>
                  </a:lnTo>
                  <a:lnTo>
                    <a:pt x="485248" y="624390"/>
                  </a:lnTo>
                  <a:close/>
                </a:path>
              </a:pathLst>
            </a:custGeom>
            <a:solidFill>
              <a:srgbClr val="BC8C44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BA432CC-540E-7B4D-AABC-36F10EB043A7}"/>
                </a:ext>
              </a:extLst>
            </p:cNvPr>
            <p:cNvSpPr/>
            <p:nvPr/>
          </p:nvSpPr>
          <p:spPr>
            <a:xfrm>
              <a:off x="1356755" y="1643443"/>
              <a:ext cx="80142" cy="136687"/>
            </a:xfrm>
            <a:custGeom>
              <a:avLst/>
              <a:gdLst>
                <a:gd name="connsiteX0" fmla="*/ 0 w 80142"/>
                <a:gd name="connsiteY0" fmla="*/ 136688 h 136687"/>
                <a:gd name="connsiteX1" fmla="*/ 24153 w 80142"/>
                <a:gd name="connsiteY1" fmla="*/ 136688 h 136687"/>
                <a:gd name="connsiteX2" fmla="*/ 80143 w 80142"/>
                <a:gd name="connsiteY2" fmla="*/ 0 h 136687"/>
                <a:gd name="connsiteX3" fmla="*/ 57088 w 80142"/>
                <a:gd name="connsiteY3" fmla="*/ 0 h 13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142" h="136687">
                  <a:moveTo>
                    <a:pt x="0" y="136688"/>
                  </a:moveTo>
                  <a:lnTo>
                    <a:pt x="24153" y="136688"/>
                  </a:lnTo>
                  <a:lnTo>
                    <a:pt x="80143" y="0"/>
                  </a:lnTo>
                  <a:lnTo>
                    <a:pt x="57088" y="0"/>
                  </a:lnTo>
                  <a:close/>
                </a:path>
              </a:pathLst>
            </a:custGeom>
            <a:solidFill>
              <a:srgbClr val="FFB71B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" name="Graphic 5">
              <a:extLst>
                <a:ext uri="{FF2B5EF4-FFF2-40B4-BE49-F238E27FC236}">
                  <a16:creationId xmlns:a16="http://schemas.microsoft.com/office/drawing/2014/main" id="{C3B70802-6B06-6142-A6DE-8C73D89E3BBF}"/>
                </a:ext>
              </a:extLst>
            </p:cNvPr>
            <p:cNvGrpSpPr/>
            <p:nvPr/>
          </p:nvGrpSpPr>
          <p:grpSpPr>
            <a:xfrm>
              <a:off x="1436898" y="1656565"/>
              <a:ext cx="1496364" cy="139968"/>
              <a:chOff x="1436898" y="1656565"/>
              <a:chExt cx="1496364" cy="139968"/>
            </a:xfrm>
            <a:solidFill>
              <a:schemeClr val="tx1"/>
            </a:solidFill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A860C12C-8E07-044C-9FC4-A19085353EA5}"/>
                  </a:ext>
                </a:extLst>
              </p:cNvPr>
              <p:cNvSpPr/>
              <p:nvPr/>
            </p:nvSpPr>
            <p:spPr>
              <a:xfrm>
                <a:off x="1436898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1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1241 w 109784"/>
                  <a:gd name="connsiteY9" fmla="*/ 69984 h 107163"/>
                  <a:gd name="connsiteX10" fmla="*/ 54892 w 109784"/>
                  <a:gd name="connsiteY10" fmla="*/ 12029 h 107163"/>
                  <a:gd name="connsiteX11" fmla="*/ 28544 w 109784"/>
                  <a:gd name="connsiteY11" fmla="*/ 69984 h 107163"/>
                  <a:gd name="connsiteX12" fmla="*/ 81241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1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1241" y="69984"/>
                    </a:moveTo>
                    <a:lnTo>
                      <a:pt x="54892" y="12029"/>
                    </a:lnTo>
                    <a:lnTo>
                      <a:pt x="28544" y="69984"/>
                    </a:lnTo>
                    <a:lnTo>
                      <a:pt x="81241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6686F131-2612-E648-86A1-6C3AD9481B11}"/>
                  </a:ext>
                </a:extLst>
              </p:cNvPr>
              <p:cNvSpPr/>
              <p:nvPr/>
            </p:nvSpPr>
            <p:spPr>
              <a:xfrm>
                <a:off x="1563150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0382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E8EA5267-A041-994A-8ADA-79293C5D0344}"/>
                  </a:ext>
                </a:extLst>
              </p:cNvPr>
              <p:cNvSpPr/>
              <p:nvPr/>
            </p:nvSpPr>
            <p:spPr>
              <a:xfrm>
                <a:off x="1690501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0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2338 w 109784"/>
                  <a:gd name="connsiteY9" fmla="*/ 69984 h 107163"/>
                  <a:gd name="connsiteX10" fmla="*/ 55990 w 109784"/>
                  <a:gd name="connsiteY10" fmla="*/ 12029 h 107163"/>
                  <a:gd name="connsiteX11" fmla="*/ 29642 w 109784"/>
                  <a:gd name="connsiteY11" fmla="*/ 69984 h 107163"/>
                  <a:gd name="connsiteX12" fmla="*/ 82338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0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2338" y="69984"/>
                    </a:moveTo>
                    <a:lnTo>
                      <a:pt x="55990" y="12029"/>
                    </a:lnTo>
                    <a:lnTo>
                      <a:pt x="29642" y="69984"/>
                    </a:lnTo>
                    <a:lnTo>
                      <a:pt x="82338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B861BAFC-476E-5143-84C4-19201B4ADDBF}"/>
                  </a:ext>
                </a:extLst>
              </p:cNvPr>
              <p:cNvSpPr/>
              <p:nvPr/>
            </p:nvSpPr>
            <p:spPr>
              <a:xfrm>
                <a:off x="1816753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2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2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86472D98-32A1-3B4C-8563-6F0448AF5B22}"/>
                  </a:ext>
                </a:extLst>
              </p:cNvPr>
              <p:cNvSpPr/>
              <p:nvPr/>
            </p:nvSpPr>
            <p:spPr>
              <a:xfrm>
                <a:off x="1908972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8663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8413E936-71FB-FF49-9D1B-9A8BA0FB7645}"/>
                  </a:ext>
                </a:extLst>
              </p:cNvPr>
              <p:cNvSpPr/>
              <p:nvPr/>
            </p:nvSpPr>
            <p:spPr>
              <a:xfrm>
                <a:off x="1981430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2 w 87827"/>
                  <a:gd name="connsiteY7" fmla="*/ 82013 h 111537"/>
                  <a:gd name="connsiteX8" fmla="*/ 3293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2" y="82013"/>
                    </a:lnTo>
                    <a:lnTo>
                      <a:pt x="3293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1750EB41-12F0-3C49-A09E-B504096C290A}"/>
                  </a:ext>
                </a:extLst>
              </p:cNvPr>
              <p:cNvSpPr/>
              <p:nvPr/>
            </p:nvSpPr>
            <p:spPr>
              <a:xfrm>
                <a:off x="2072551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9761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793A86F-D6AE-BD42-9DC0-A3D37B17987E}"/>
                  </a:ext>
                </a:extLst>
              </p:cNvPr>
              <p:cNvSpPr/>
              <p:nvPr/>
            </p:nvSpPr>
            <p:spPr>
              <a:xfrm>
                <a:off x="2192216" y="1656565"/>
                <a:ext cx="96610" cy="109350"/>
              </a:xfrm>
              <a:custGeom>
                <a:avLst/>
                <a:gdLst>
                  <a:gd name="connsiteX0" fmla="*/ 0 w 96610"/>
                  <a:gd name="connsiteY0" fmla="*/ 54675 h 109350"/>
                  <a:gd name="connsiteX1" fmla="*/ 57088 w 96610"/>
                  <a:gd name="connsiteY1" fmla="*/ 0 h 109350"/>
                  <a:gd name="connsiteX2" fmla="*/ 96611 w 96610"/>
                  <a:gd name="connsiteY2" fmla="*/ 15309 h 109350"/>
                  <a:gd name="connsiteX3" fmla="*/ 88926 w 96610"/>
                  <a:gd name="connsiteY3" fmla="*/ 22964 h 109350"/>
                  <a:gd name="connsiteX4" fmla="*/ 57088 w 96610"/>
                  <a:gd name="connsiteY4" fmla="*/ 9841 h 109350"/>
                  <a:gd name="connsiteX5" fmla="*/ 10978 w 96610"/>
                  <a:gd name="connsiteY5" fmla="*/ 54675 h 109350"/>
                  <a:gd name="connsiteX6" fmla="*/ 57088 w 96610"/>
                  <a:gd name="connsiteY6" fmla="*/ 99509 h 109350"/>
                  <a:gd name="connsiteX7" fmla="*/ 88926 w 96610"/>
                  <a:gd name="connsiteY7" fmla="*/ 86387 h 109350"/>
                  <a:gd name="connsiteX8" fmla="*/ 96611 w 96610"/>
                  <a:gd name="connsiteY8" fmla="*/ 94041 h 109350"/>
                  <a:gd name="connsiteX9" fmla="*/ 57088 w 96610"/>
                  <a:gd name="connsiteY9" fmla="*/ 109350 h 109350"/>
                  <a:gd name="connsiteX10" fmla="*/ 0 w 96610"/>
                  <a:gd name="connsiteY10" fmla="*/ 54675 h 10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610" h="109350">
                    <a:moveTo>
                      <a:pt x="0" y="54675"/>
                    </a:moveTo>
                    <a:cubicBezTo>
                      <a:pt x="0" y="22964"/>
                      <a:pt x="24153" y="0"/>
                      <a:pt x="57088" y="0"/>
                    </a:cubicBezTo>
                    <a:cubicBezTo>
                      <a:pt x="72458" y="0"/>
                      <a:pt x="86730" y="5468"/>
                      <a:pt x="96611" y="15309"/>
                    </a:cubicBezTo>
                    <a:lnTo>
                      <a:pt x="88926" y="22964"/>
                    </a:lnTo>
                    <a:cubicBezTo>
                      <a:pt x="80143" y="14215"/>
                      <a:pt x="69164" y="9841"/>
                      <a:pt x="57088" y="9841"/>
                    </a:cubicBezTo>
                    <a:cubicBezTo>
                      <a:pt x="30740" y="9841"/>
                      <a:pt x="10978" y="28431"/>
                      <a:pt x="10978" y="54675"/>
                    </a:cubicBezTo>
                    <a:cubicBezTo>
                      <a:pt x="10978" y="79826"/>
                      <a:pt x="30740" y="99509"/>
                      <a:pt x="57088" y="99509"/>
                    </a:cubicBezTo>
                    <a:cubicBezTo>
                      <a:pt x="69164" y="99509"/>
                      <a:pt x="80143" y="95135"/>
                      <a:pt x="88926" y="86387"/>
                    </a:cubicBezTo>
                    <a:lnTo>
                      <a:pt x="96611" y="94041"/>
                    </a:lnTo>
                    <a:cubicBezTo>
                      <a:pt x="86730" y="104976"/>
                      <a:pt x="72458" y="109350"/>
                      <a:pt x="57088" y="109350"/>
                    </a:cubicBezTo>
                    <a:cubicBezTo>
                      <a:pt x="24153" y="109350"/>
                      <a:pt x="0" y="86387"/>
                      <a:pt x="0" y="54675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387D957-A925-B742-B316-EB0373E83068}"/>
                  </a:ext>
                </a:extLst>
              </p:cNvPr>
              <p:cNvSpPr/>
              <p:nvPr/>
            </p:nvSpPr>
            <p:spPr>
              <a:xfrm>
                <a:off x="2298708" y="1684996"/>
                <a:ext cx="82338" cy="82012"/>
              </a:xfrm>
              <a:custGeom>
                <a:avLst/>
                <a:gdLst>
                  <a:gd name="connsiteX0" fmla="*/ 0 w 82338"/>
                  <a:gd name="connsiteY0" fmla="*/ 40460 h 82012"/>
                  <a:gd name="connsiteX1" fmla="*/ 41718 w 82338"/>
                  <a:gd name="connsiteY1" fmla="*/ 0 h 82012"/>
                  <a:gd name="connsiteX2" fmla="*/ 82338 w 82338"/>
                  <a:gd name="connsiteY2" fmla="*/ 40460 h 82012"/>
                  <a:gd name="connsiteX3" fmla="*/ 41718 w 82338"/>
                  <a:gd name="connsiteY3" fmla="*/ 82013 h 82012"/>
                  <a:gd name="connsiteX4" fmla="*/ 0 w 82338"/>
                  <a:gd name="connsiteY4" fmla="*/ 40460 h 82012"/>
                  <a:gd name="connsiteX5" fmla="*/ 71360 w 82338"/>
                  <a:gd name="connsiteY5" fmla="*/ 40460 h 82012"/>
                  <a:gd name="connsiteX6" fmla="*/ 41718 w 82338"/>
                  <a:gd name="connsiteY6" fmla="*/ 8748 h 82012"/>
                  <a:gd name="connsiteX7" fmla="*/ 12076 w 82338"/>
                  <a:gd name="connsiteY7" fmla="*/ 40460 h 82012"/>
                  <a:gd name="connsiteX8" fmla="*/ 41718 w 82338"/>
                  <a:gd name="connsiteY8" fmla="*/ 72171 h 82012"/>
                  <a:gd name="connsiteX9" fmla="*/ 71360 w 82338"/>
                  <a:gd name="connsiteY9" fmla="*/ 40460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338" h="82012">
                    <a:moveTo>
                      <a:pt x="0" y="40460"/>
                    </a:moveTo>
                    <a:cubicBezTo>
                      <a:pt x="0" y="16403"/>
                      <a:pt x="17566" y="0"/>
                      <a:pt x="41718" y="0"/>
                    </a:cubicBezTo>
                    <a:cubicBezTo>
                      <a:pt x="65871" y="0"/>
                      <a:pt x="82338" y="17496"/>
                      <a:pt x="82338" y="40460"/>
                    </a:cubicBezTo>
                    <a:cubicBezTo>
                      <a:pt x="82338" y="64517"/>
                      <a:pt x="64773" y="82013"/>
                      <a:pt x="41718" y="82013"/>
                    </a:cubicBezTo>
                    <a:cubicBezTo>
                      <a:pt x="17566" y="80919"/>
                      <a:pt x="0" y="64517"/>
                      <a:pt x="0" y="40460"/>
                    </a:cubicBezTo>
                    <a:close/>
                    <a:moveTo>
                      <a:pt x="71360" y="40460"/>
                    </a:moveTo>
                    <a:cubicBezTo>
                      <a:pt x="71360" y="21870"/>
                      <a:pt x="58186" y="8748"/>
                      <a:pt x="41718" y="8748"/>
                    </a:cubicBezTo>
                    <a:cubicBezTo>
                      <a:pt x="24153" y="8748"/>
                      <a:pt x="12076" y="21870"/>
                      <a:pt x="12076" y="40460"/>
                    </a:cubicBezTo>
                    <a:cubicBezTo>
                      <a:pt x="12076" y="59049"/>
                      <a:pt x="25251" y="72171"/>
                      <a:pt x="41718" y="72171"/>
                    </a:cubicBezTo>
                    <a:cubicBezTo>
                      <a:pt x="58186" y="71078"/>
                      <a:pt x="71360" y="59049"/>
                      <a:pt x="71360" y="40460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B75AFD18-1806-6C4B-91FE-C2E245F9024A}"/>
                  </a:ext>
                </a:extLst>
              </p:cNvPr>
              <p:cNvSpPr/>
              <p:nvPr/>
            </p:nvSpPr>
            <p:spPr>
              <a:xfrm>
                <a:off x="2403003" y="1683902"/>
                <a:ext cx="133937" cy="82012"/>
              </a:xfrm>
              <a:custGeom>
                <a:avLst/>
                <a:gdLst>
                  <a:gd name="connsiteX0" fmla="*/ 133937 w 133937"/>
                  <a:gd name="connsiteY0" fmla="*/ 34992 h 82012"/>
                  <a:gd name="connsiteX1" fmla="*/ 133937 w 133937"/>
                  <a:gd name="connsiteY1" fmla="*/ 82013 h 82012"/>
                  <a:gd name="connsiteX2" fmla="*/ 122959 w 133937"/>
                  <a:gd name="connsiteY2" fmla="*/ 82013 h 82012"/>
                  <a:gd name="connsiteX3" fmla="*/ 122959 w 133937"/>
                  <a:gd name="connsiteY3" fmla="*/ 36086 h 82012"/>
                  <a:gd name="connsiteX4" fmla="*/ 99904 w 133937"/>
                  <a:gd name="connsiteY4" fmla="*/ 9841 h 82012"/>
                  <a:gd name="connsiteX5" fmla="*/ 72458 w 133937"/>
                  <a:gd name="connsiteY5" fmla="*/ 39366 h 82012"/>
                  <a:gd name="connsiteX6" fmla="*/ 72458 w 133937"/>
                  <a:gd name="connsiteY6" fmla="*/ 82013 h 82012"/>
                  <a:gd name="connsiteX7" fmla="*/ 61479 w 133937"/>
                  <a:gd name="connsiteY7" fmla="*/ 82013 h 82012"/>
                  <a:gd name="connsiteX8" fmla="*/ 61479 w 133937"/>
                  <a:gd name="connsiteY8" fmla="*/ 36086 h 82012"/>
                  <a:gd name="connsiteX9" fmla="*/ 38425 w 133937"/>
                  <a:gd name="connsiteY9" fmla="*/ 9841 h 82012"/>
                  <a:gd name="connsiteX10" fmla="*/ 10978 w 133937"/>
                  <a:gd name="connsiteY10" fmla="*/ 39366 h 82012"/>
                  <a:gd name="connsiteX11" fmla="*/ 10978 w 133937"/>
                  <a:gd name="connsiteY11" fmla="*/ 82013 h 82012"/>
                  <a:gd name="connsiteX12" fmla="*/ 0 w 133937"/>
                  <a:gd name="connsiteY12" fmla="*/ 82013 h 82012"/>
                  <a:gd name="connsiteX13" fmla="*/ 0 w 133937"/>
                  <a:gd name="connsiteY13" fmla="*/ 1093 h 82012"/>
                  <a:gd name="connsiteX14" fmla="*/ 10978 w 133937"/>
                  <a:gd name="connsiteY14" fmla="*/ 1093 h 82012"/>
                  <a:gd name="connsiteX15" fmla="*/ 10978 w 133937"/>
                  <a:gd name="connsiteY15" fmla="*/ 15309 h 82012"/>
                  <a:gd name="connsiteX16" fmla="*/ 40620 w 133937"/>
                  <a:gd name="connsiteY16" fmla="*/ 0 h 82012"/>
                  <a:gd name="connsiteX17" fmla="*/ 69164 w 133937"/>
                  <a:gd name="connsiteY17" fmla="*/ 17496 h 82012"/>
                  <a:gd name="connsiteX18" fmla="*/ 101002 w 133937"/>
                  <a:gd name="connsiteY18" fmla="*/ 0 h 82012"/>
                  <a:gd name="connsiteX19" fmla="*/ 133937 w 133937"/>
                  <a:gd name="connsiteY19" fmla="*/ 34992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3937" h="82012">
                    <a:moveTo>
                      <a:pt x="133937" y="34992"/>
                    </a:moveTo>
                    <a:lnTo>
                      <a:pt x="133937" y="82013"/>
                    </a:lnTo>
                    <a:lnTo>
                      <a:pt x="122959" y="82013"/>
                    </a:lnTo>
                    <a:lnTo>
                      <a:pt x="122959" y="36086"/>
                    </a:lnTo>
                    <a:cubicBezTo>
                      <a:pt x="122959" y="18590"/>
                      <a:pt x="114176" y="9841"/>
                      <a:pt x="99904" y="9841"/>
                    </a:cubicBezTo>
                    <a:cubicBezTo>
                      <a:pt x="83436" y="9841"/>
                      <a:pt x="72458" y="20776"/>
                      <a:pt x="72458" y="39366"/>
                    </a:cubicBezTo>
                    <a:lnTo>
                      <a:pt x="72458" y="82013"/>
                    </a:lnTo>
                    <a:lnTo>
                      <a:pt x="61479" y="82013"/>
                    </a:lnTo>
                    <a:lnTo>
                      <a:pt x="61479" y="36086"/>
                    </a:lnTo>
                    <a:cubicBezTo>
                      <a:pt x="61479" y="18590"/>
                      <a:pt x="52697" y="9841"/>
                      <a:pt x="38425" y="9841"/>
                    </a:cubicBezTo>
                    <a:cubicBezTo>
                      <a:pt x="21957" y="9841"/>
                      <a:pt x="10978" y="20776"/>
                      <a:pt x="10978" y="39366"/>
                    </a:cubicBezTo>
                    <a:lnTo>
                      <a:pt x="10978" y="82013"/>
                    </a:lnTo>
                    <a:lnTo>
                      <a:pt x="0" y="82013"/>
                    </a:lnTo>
                    <a:lnTo>
                      <a:pt x="0" y="1093"/>
                    </a:lnTo>
                    <a:lnTo>
                      <a:pt x="10978" y="1093"/>
                    </a:lnTo>
                    <a:lnTo>
                      <a:pt x="10978" y="15309"/>
                    </a:lnTo>
                    <a:cubicBezTo>
                      <a:pt x="16468" y="5468"/>
                      <a:pt x="27446" y="0"/>
                      <a:pt x="40620" y="0"/>
                    </a:cubicBezTo>
                    <a:cubicBezTo>
                      <a:pt x="53795" y="0"/>
                      <a:pt x="64773" y="5468"/>
                      <a:pt x="69164" y="17496"/>
                    </a:cubicBezTo>
                    <a:cubicBezTo>
                      <a:pt x="74654" y="6561"/>
                      <a:pt x="86730" y="0"/>
                      <a:pt x="101002" y="0"/>
                    </a:cubicBezTo>
                    <a:cubicBezTo>
                      <a:pt x="121861" y="0"/>
                      <a:pt x="133937" y="12029"/>
                      <a:pt x="133937" y="34992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CF3283E4-680E-DC46-A477-89998A2F3AD9}"/>
                  </a:ext>
                </a:extLst>
              </p:cNvPr>
              <p:cNvSpPr/>
              <p:nvPr/>
            </p:nvSpPr>
            <p:spPr>
              <a:xfrm>
                <a:off x="2566582" y="1684944"/>
                <a:ext cx="82338" cy="110495"/>
              </a:xfrm>
              <a:custGeom>
                <a:avLst/>
                <a:gdLst>
                  <a:gd name="connsiteX0" fmla="*/ 82338 w 82338"/>
                  <a:gd name="connsiteY0" fmla="*/ 40511 h 110495"/>
                  <a:gd name="connsiteX1" fmla="*/ 41718 w 82338"/>
                  <a:gd name="connsiteY1" fmla="*/ 82064 h 110495"/>
                  <a:gd name="connsiteX2" fmla="*/ 10978 w 82338"/>
                  <a:gd name="connsiteY2" fmla="*/ 65662 h 110495"/>
                  <a:gd name="connsiteX3" fmla="*/ 10978 w 82338"/>
                  <a:gd name="connsiteY3" fmla="*/ 110495 h 110495"/>
                  <a:gd name="connsiteX4" fmla="*/ 0 w 82338"/>
                  <a:gd name="connsiteY4" fmla="*/ 110495 h 110495"/>
                  <a:gd name="connsiteX5" fmla="*/ 0 w 82338"/>
                  <a:gd name="connsiteY5" fmla="*/ 52 h 110495"/>
                  <a:gd name="connsiteX6" fmla="*/ 10978 w 82338"/>
                  <a:gd name="connsiteY6" fmla="*/ 52 h 110495"/>
                  <a:gd name="connsiteX7" fmla="*/ 10978 w 82338"/>
                  <a:gd name="connsiteY7" fmla="*/ 16454 h 110495"/>
                  <a:gd name="connsiteX8" fmla="*/ 41718 w 82338"/>
                  <a:gd name="connsiteY8" fmla="*/ 52 h 110495"/>
                  <a:gd name="connsiteX9" fmla="*/ 82338 w 82338"/>
                  <a:gd name="connsiteY9" fmla="*/ 40511 h 110495"/>
                  <a:gd name="connsiteX10" fmla="*/ 71360 w 82338"/>
                  <a:gd name="connsiteY10" fmla="*/ 40511 h 110495"/>
                  <a:gd name="connsiteX11" fmla="*/ 40620 w 82338"/>
                  <a:gd name="connsiteY11" fmla="*/ 8799 h 110495"/>
                  <a:gd name="connsiteX12" fmla="*/ 9881 w 82338"/>
                  <a:gd name="connsiteY12" fmla="*/ 40511 h 110495"/>
                  <a:gd name="connsiteX13" fmla="*/ 40620 w 82338"/>
                  <a:gd name="connsiteY13" fmla="*/ 72223 h 110495"/>
                  <a:gd name="connsiteX14" fmla="*/ 71360 w 82338"/>
                  <a:gd name="connsiteY14" fmla="*/ 40511 h 11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2338" h="110495">
                    <a:moveTo>
                      <a:pt x="82338" y="40511"/>
                    </a:moveTo>
                    <a:cubicBezTo>
                      <a:pt x="82338" y="64568"/>
                      <a:pt x="64773" y="82064"/>
                      <a:pt x="41718" y="82064"/>
                    </a:cubicBezTo>
                    <a:cubicBezTo>
                      <a:pt x="28544" y="82064"/>
                      <a:pt x="17565" y="76597"/>
                      <a:pt x="10978" y="65662"/>
                    </a:cubicBezTo>
                    <a:lnTo>
                      <a:pt x="10978" y="110495"/>
                    </a:lnTo>
                    <a:lnTo>
                      <a:pt x="0" y="110495"/>
                    </a:lnTo>
                    <a:lnTo>
                      <a:pt x="0" y="52"/>
                    </a:lnTo>
                    <a:lnTo>
                      <a:pt x="10978" y="52"/>
                    </a:lnTo>
                    <a:lnTo>
                      <a:pt x="10978" y="16454"/>
                    </a:lnTo>
                    <a:cubicBezTo>
                      <a:pt x="17565" y="5519"/>
                      <a:pt x="28544" y="52"/>
                      <a:pt x="41718" y="52"/>
                    </a:cubicBezTo>
                    <a:cubicBezTo>
                      <a:pt x="65871" y="-1042"/>
                      <a:pt x="82338" y="15361"/>
                      <a:pt x="82338" y="40511"/>
                    </a:cubicBezTo>
                    <a:close/>
                    <a:moveTo>
                      <a:pt x="71360" y="40511"/>
                    </a:moveTo>
                    <a:cubicBezTo>
                      <a:pt x="71360" y="21922"/>
                      <a:pt x="58186" y="8799"/>
                      <a:pt x="40620" y="8799"/>
                    </a:cubicBezTo>
                    <a:cubicBezTo>
                      <a:pt x="23055" y="8799"/>
                      <a:pt x="9881" y="21922"/>
                      <a:pt x="9881" y="40511"/>
                    </a:cubicBezTo>
                    <a:cubicBezTo>
                      <a:pt x="9881" y="59101"/>
                      <a:pt x="23055" y="72223"/>
                      <a:pt x="40620" y="72223"/>
                    </a:cubicBezTo>
                    <a:cubicBezTo>
                      <a:pt x="58186" y="71129"/>
                      <a:pt x="71360" y="59101"/>
                      <a:pt x="71360" y="4051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FFF1C45-F9C4-E348-99ED-A55717F8F704}"/>
                  </a:ext>
                </a:extLst>
              </p:cNvPr>
              <p:cNvSpPr/>
              <p:nvPr/>
            </p:nvSpPr>
            <p:spPr>
              <a:xfrm>
                <a:off x="2664291" y="1684921"/>
                <a:ext cx="68066" cy="80993"/>
              </a:xfrm>
              <a:custGeom>
                <a:avLst/>
                <a:gdLst>
                  <a:gd name="connsiteX0" fmla="*/ 68066 w 68066"/>
                  <a:gd name="connsiteY0" fmla="*/ 30693 h 80993"/>
                  <a:gd name="connsiteX1" fmla="*/ 68066 w 68066"/>
                  <a:gd name="connsiteY1" fmla="*/ 80994 h 80993"/>
                  <a:gd name="connsiteX2" fmla="*/ 57088 w 68066"/>
                  <a:gd name="connsiteY2" fmla="*/ 80994 h 80993"/>
                  <a:gd name="connsiteX3" fmla="*/ 57088 w 68066"/>
                  <a:gd name="connsiteY3" fmla="*/ 67872 h 80993"/>
                  <a:gd name="connsiteX4" fmla="*/ 29642 w 68066"/>
                  <a:gd name="connsiteY4" fmla="*/ 80994 h 80993"/>
                  <a:gd name="connsiteX5" fmla="*/ 0 w 68066"/>
                  <a:gd name="connsiteY5" fmla="*/ 58030 h 80993"/>
                  <a:gd name="connsiteX6" fmla="*/ 30740 w 68066"/>
                  <a:gd name="connsiteY6" fmla="*/ 35067 h 80993"/>
                  <a:gd name="connsiteX7" fmla="*/ 55990 w 68066"/>
                  <a:gd name="connsiteY7" fmla="*/ 35067 h 80993"/>
                  <a:gd name="connsiteX8" fmla="*/ 55990 w 68066"/>
                  <a:gd name="connsiteY8" fmla="*/ 30693 h 80993"/>
                  <a:gd name="connsiteX9" fmla="*/ 32935 w 68066"/>
                  <a:gd name="connsiteY9" fmla="*/ 8823 h 80993"/>
                  <a:gd name="connsiteX10" fmla="*/ 5489 w 68066"/>
                  <a:gd name="connsiteY10" fmla="*/ 18664 h 80993"/>
                  <a:gd name="connsiteX11" fmla="*/ 1098 w 68066"/>
                  <a:gd name="connsiteY11" fmla="*/ 11010 h 80993"/>
                  <a:gd name="connsiteX12" fmla="*/ 34033 w 68066"/>
                  <a:gd name="connsiteY12" fmla="*/ 75 h 80993"/>
                  <a:gd name="connsiteX13" fmla="*/ 68066 w 68066"/>
                  <a:gd name="connsiteY13" fmla="*/ 30693 h 80993"/>
                  <a:gd name="connsiteX14" fmla="*/ 57088 w 68066"/>
                  <a:gd name="connsiteY14" fmla="*/ 55843 h 80993"/>
                  <a:gd name="connsiteX15" fmla="*/ 57088 w 68066"/>
                  <a:gd name="connsiteY15" fmla="*/ 42721 h 80993"/>
                  <a:gd name="connsiteX16" fmla="*/ 31837 w 68066"/>
                  <a:gd name="connsiteY16" fmla="*/ 42721 h 80993"/>
                  <a:gd name="connsiteX17" fmla="*/ 10978 w 68066"/>
                  <a:gd name="connsiteY17" fmla="*/ 56937 h 80993"/>
                  <a:gd name="connsiteX18" fmla="*/ 31837 w 68066"/>
                  <a:gd name="connsiteY18" fmla="*/ 72246 h 80993"/>
                  <a:gd name="connsiteX19" fmla="*/ 57088 w 68066"/>
                  <a:gd name="connsiteY19" fmla="*/ 5584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066" h="80993">
                    <a:moveTo>
                      <a:pt x="68066" y="30693"/>
                    </a:moveTo>
                    <a:lnTo>
                      <a:pt x="68066" y="80994"/>
                    </a:lnTo>
                    <a:lnTo>
                      <a:pt x="57088" y="80994"/>
                    </a:lnTo>
                    <a:lnTo>
                      <a:pt x="57088" y="67872"/>
                    </a:lnTo>
                    <a:cubicBezTo>
                      <a:pt x="52697" y="76620"/>
                      <a:pt x="42816" y="80994"/>
                      <a:pt x="29642" y="80994"/>
                    </a:cubicBezTo>
                    <a:cubicBezTo>
                      <a:pt x="10978" y="80994"/>
                      <a:pt x="0" y="71152"/>
                      <a:pt x="0" y="58030"/>
                    </a:cubicBezTo>
                    <a:cubicBezTo>
                      <a:pt x="0" y="46002"/>
                      <a:pt x="7685" y="35067"/>
                      <a:pt x="30740" y="35067"/>
                    </a:cubicBezTo>
                    <a:lnTo>
                      <a:pt x="55990" y="35067"/>
                    </a:lnTo>
                    <a:lnTo>
                      <a:pt x="55990" y="30693"/>
                    </a:lnTo>
                    <a:cubicBezTo>
                      <a:pt x="55990" y="16477"/>
                      <a:pt x="48305" y="8823"/>
                      <a:pt x="32935" y="8823"/>
                    </a:cubicBezTo>
                    <a:cubicBezTo>
                      <a:pt x="21957" y="8823"/>
                      <a:pt x="12076" y="12103"/>
                      <a:pt x="5489" y="18664"/>
                    </a:cubicBezTo>
                    <a:lnTo>
                      <a:pt x="1098" y="11010"/>
                    </a:lnTo>
                    <a:cubicBezTo>
                      <a:pt x="8783" y="4449"/>
                      <a:pt x="20859" y="75"/>
                      <a:pt x="34033" y="75"/>
                    </a:cubicBezTo>
                    <a:cubicBezTo>
                      <a:pt x="55990" y="-1019"/>
                      <a:pt x="68066" y="9916"/>
                      <a:pt x="68066" y="30693"/>
                    </a:cubicBezTo>
                    <a:close/>
                    <a:moveTo>
                      <a:pt x="57088" y="55843"/>
                    </a:moveTo>
                    <a:lnTo>
                      <a:pt x="57088" y="42721"/>
                    </a:lnTo>
                    <a:lnTo>
                      <a:pt x="31837" y="42721"/>
                    </a:lnTo>
                    <a:cubicBezTo>
                      <a:pt x="16468" y="42721"/>
                      <a:pt x="10978" y="49282"/>
                      <a:pt x="10978" y="56937"/>
                    </a:cubicBezTo>
                    <a:cubicBezTo>
                      <a:pt x="10978" y="66778"/>
                      <a:pt x="18663" y="72246"/>
                      <a:pt x="31837" y="72246"/>
                    </a:cubicBezTo>
                    <a:cubicBezTo>
                      <a:pt x="43914" y="72246"/>
                      <a:pt x="52697" y="66778"/>
                      <a:pt x="57088" y="55843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706FAE86-EDE5-4F4C-817C-1889833F133E}"/>
                  </a:ext>
                </a:extLst>
              </p:cNvPr>
              <p:cNvSpPr/>
              <p:nvPr/>
            </p:nvSpPr>
            <p:spPr>
              <a:xfrm>
                <a:off x="2761999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BF7473DB-5616-8740-B9AE-D1A29E646294}"/>
                  </a:ext>
                </a:extLst>
              </p:cNvPr>
              <p:cNvSpPr/>
              <p:nvPr/>
            </p:nvSpPr>
            <p:spPr>
              <a:xfrm>
                <a:off x="2845435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3 w 87827"/>
                  <a:gd name="connsiteY7" fmla="*/ 82013 h 111537"/>
                  <a:gd name="connsiteX8" fmla="*/ 3294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3" y="82013"/>
                    </a:lnTo>
                    <a:lnTo>
                      <a:pt x="3294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6839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76200"/>
            <a:ext cx="12192000" cy="6781800"/>
          </a:xfrm>
          <a:solidFill>
            <a:schemeClr val="bg1">
              <a:lumMod val="75000"/>
              <a:lumOff val="25000"/>
            </a:schemeClr>
          </a:solidFill>
        </p:spPr>
        <p:txBody>
          <a:bodyPr lIns="5029200" bIns="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Picture. </a:t>
            </a:r>
            <a:br>
              <a:rPr lang="en-US" dirty="0"/>
            </a:br>
            <a:r>
              <a:rPr lang="en-US" dirty="0"/>
              <a:t>Drag image onto this placeholder, </a:t>
            </a:r>
            <a:br>
              <a:rPr lang="en-US" dirty="0"/>
            </a:br>
            <a:r>
              <a:rPr lang="en-US" dirty="0"/>
              <a:t>or click icon and select image.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4876800" cy="6781800"/>
          </a:xfrm>
          <a:solidFill>
            <a:schemeClr val="bg1">
              <a:alpha val="70000"/>
            </a:schemeClr>
          </a:solidFill>
        </p:spPr>
        <p:txBody>
          <a:bodyPr lIns="685800" tIns="274320" rIns="274320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196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571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4800" y="5791200"/>
            <a:ext cx="11582400" cy="990600"/>
          </a:xfrm>
          <a:noFill/>
        </p:spPr>
        <p:txBody>
          <a:bodyPr anchor="ctr"/>
          <a:lstStyle>
            <a:lvl1pPr marL="0" indent="0" algn="ctr">
              <a:buNone/>
              <a:defRPr sz="20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11582400" cy="5333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0" y="838200"/>
            <a:ext cx="12192000" cy="304800"/>
          </a:xfrm>
          <a:solidFill>
            <a:schemeClr val="accent5">
              <a:lumMod val="20000"/>
              <a:lumOff val="80000"/>
            </a:schemeClr>
          </a:solidFill>
        </p:spPr>
        <p:txBody>
          <a:bodyPr lIns="347472" anchor="ctr"/>
          <a:lstStyle>
            <a:lvl1pPr marL="0" indent="0">
              <a:buNone/>
              <a:defRPr sz="16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Customer name and additional details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295400"/>
            <a:ext cx="5638800" cy="42671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7010400"/>
            <a:ext cx="5486400" cy="189980"/>
          </a:xfrm>
        </p:spPr>
        <p:txBody>
          <a:bodyPr/>
          <a:lstStyle/>
          <a:p>
            <a:endParaRPr lang="en-US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295400"/>
            <a:ext cx="6096000" cy="4267200"/>
          </a:xfrm>
          <a:solidFill>
            <a:schemeClr val="tx1">
              <a:lumMod val="50000"/>
              <a:lumOff val="50000"/>
            </a:schemeClr>
          </a:solidFill>
        </p:spPr>
        <p:txBody>
          <a:bodyPr bIns="73152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image onto this placeholder, </a:t>
            </a:r>
            <a:br>
              <a:rPr lang="en-US" dirty="0"/>
            </a:br>
            <a:r>
              <a:rPr lang="en-US" dirty="0"/>
              <a:t>or click icon and select image.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62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/>
          <p:cNvSpPr>
            <a:spLocks noGrp="1"/>
          </p:cNvSpPr>
          <p:nvPr>
            <p:ph type="pic" sz="quarter" idx="12" hasCustomPrompt="1"/>
          </p:nvPr>
        </p:nvSpPr>
        <p:spPr>
          <a:xfrm>
            <a:off x="2438400" y="1143000"/>
            <a:ext cx="9753600" cy="4572000"/>
          </a:xfrm>
          <a:solidFill>
            <a:schemeClr val="tx1">
              <a:lumMod val="50000"/>
              <a:lumOff val="50000"/>
            </a:schemeClr>
          </a:solidFill>
        </p:spPr>
        <p:txBody>
          <a:bodyPr lIns="3108960" bIns="73152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image onto this placeholder, </a:t>
            </a:r>
            <a:br>
              <a:rPr lang="en-US" dirty="0"/>
            </a:br>
            <a:r>
              <a:rPr lang="en-US" dirty="0"/>
              <a:t>or click icon and select image.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1143000"/>
            <a:ext cx="5791200" cy="4572000"/>
          </a:xfrm>
          <a:prstGeom prst="rect">
            <a:avLst/>
          </a:prstGeom>
          <a:gradFill>
            <a:gsLst>
              <a:gs pos="60000">
                <a:schemeClr val="tx1"/>
              </a:gs>
              <a:gs pos="80000">
                <a:srgbClr val="000000">
                  <a:alpha val="5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4800" y="5791200"/>
            <a:ext cx="11582400" cy="990600"/>
          </a:xfrm>
          <a:noFill/>
        </p:spPr>
        <p:txBody>
          <a:bodyPr anchor="ctr"/>
          <a:lstStyle>
            <a:lvl1pPr marL="0" indent="0" algn="ctr">
              <a:buNone/>
              <a:defRPr sz="20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11582400" cy="5333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0" y="838200"/>
            <a:ext cx="12192000" cy="304800"/>
          </a:xfrm>
          <a:solidFill>
            <a:schemeClr val="accent5">
              <a:lumMod val="20000"/>
              <a:lumOff val="80000"/>
            </a:schemeClr>
          </a:solidFill>
        </p:spPr>
        <p:txBody>
          <a:bodyPr lIns="347472" anchor="ctr"/>
          <a:lstStyle>
            <a:lvl1pPr marL="0" indent="0">
              <a:buNone/>
              <a:defRPr sz="16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Customer name and additional details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295400"/>
            <a:ext cx="5638800" cy="426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7010400"/>
            <a:ext cx="5486400" cy="1899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18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11582400" cy="5333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286000"/>
            <a:ext cx="5105400" cy="3657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2286000"/>
            <a:ext cx="51054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65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572000" cy="1905000"/>
          </a:xfrm>
          <a:prstGeom prst="rect">
            <a:avLst/>
          </a:prstGeom>
        </p:spPr>
        <p:txBody>
          <a:bodyPr anchor="t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685800"/>
            <a:ext cx="6172200" cy="5257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286000"/>
            <a:ext cx="4191000" cy="3657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65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38" name="Straight Connector 37"/>
            <p:cNvCxnSpPr/>
            <p:nvPr userDrawn="1"/>
          </p:nvCxnSpPr>
          <p:spPr>
            <a:xfrm>
              <a:off x="0" y="2286000"/>
              <a:ext cx="12192000" cy="0"/>
            </a:xfrm>
            <a:prstGeom prst="line">
              <a:avLst/>
            </a:prstGeom>
            <a:ln w="19050" cap="rnd">
              <a:solidFill>
                <a:srgbClr val="FFCC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0" y="1371600"/>
              <a:ext cx="12192000" cy="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0" y="2743200"/>
              <a:ext cx="12192000" cy="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0" y="4114800"/>
              <a:ext cx="12192000" cy="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0" y="5486400"/>
              <a:ext cx="12192000" cy="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 userDrawn="1"/>
          </p:nvSpPr>
          <p:spPr>
            <a:xfrm>
              <a:off x="304800" y="228600"/>
              <a:ext cx="11582400" cy="533400"/>
            </a:xfrm>
            <a:prstGeom prst="rect">
              <a:avLst/>
            </a:prstGeom>
            <a:noFill/>
            <a:ln w="12700" cap="rnd" cmpd="sng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59" name="Straight Connector 58"/>
            <p:cNvCxnSpPr/>
            <p:nvPr userDrawn="1"/>
          </p:nvCxnSpPr>
          <p:spPr>
            <a:xfrm>
              <a:off x="2438400" y="0"/>
              <a:ext cx="0" cy="685800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4876800" y="0"/>
              <a:ext cx="0" cy="685800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7315200" y="0"/>
              <a:ext cx="0" cy="685800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>
            <a:xfrm>
              <a:off x="9753600" y="0"/>
              <a:ext cx="0" cy="6858000"/>
            </a:xfrm>
            <a:prstGeom prst="line">
              <a:avLst/>
            </a:prstGeom>
            <a:ln w="9525">
              <a:solidFill>
                <a:srgbClr val="CCE5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>
              <a:off x="0" y="4572000"/>
              <a:ext cx="12192000" cy="0"/>
            </a:xfrm>
            <a:prstGeom prst="line">
              <a:avLst/>
            </a:prstGeom>
            <a:ln w="19050" cap="rnd">
              <a:solidFill>
                <a:srgbClr val="FFCC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4038600" y="0"/>
              <a:ext cx="0" cy="6858000"/>
            </a:xfrm>
            <a:prstGeom prst="line">
              <a:avLst/>
            </a:prstGeom>
            <a:ln w="19050" cap="rnd">
              <a:solidFill>
                <a:srgbClr val="FFCC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8153400" y="0"/>
              <a:ext cx="0" cy="6858000"/>
            </a:xfrm>
            <a:prstGeom prst="line">
              <a:avLst/>
            </a:prstGeom>
            <a:ln w="19050" cap="rnd">
              <a:solidFill>
                <a:srgbClr val="FFCC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0119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40">
            <a:extLst>
              <a:ext uri="{FF2B5EF4-FFF2-40B4-BE49-F238E27FC236}">
                <a16:creationId xmlns:a16="http://schemas.microsoft.com/office/drawing/2014/main" id="{A4011761-B833-7840-B2C3-7039589217B0}"/>
              </a:ext>
            </a:extLst>
          </p:cNvPr>
          <p:cNvSpPr/>
          <p:nvPr userDrawn="1"/>
        </p:nvSpPr>
        <p:spPr>
          <a:xfrm>
            <a:off x="3598926" y="0"/>
            <a:ext cx="8593073" cy="6858000"/>
          </a:xfrm>
          <a:custGeom>
            <a:avLst/>
            <a:gdLst>
              <a:gd name="connsiteX0" fmla="*/ 8593074 w 8593073"/>
              <a:gd name="connsiteY0" fmla="*/ 0 h 6858000"/>
              <a:gd name="connsiteX1" fmla="*/ 4994148 w 8593073"/>
              <a:gd name="connsiteY1" fmla="*/ 0 h 6858000"/>
              <a:gd name="connsiteX2" fmla="*/ 0 w 8593073"/>
              <a:gd name="connsiteY2" fmla="*/ 6858000 h 6858000"/>
              <a:gd name="connsiteX3" fmla="*/ 8593074 w 8593073"/>
              <a:gd name="connsiteY3" fmla="*/ 6858000 h 6858000"/>
              <a:gd name="connsiteX4" fmla="*/ 8593074 w 859307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93073" h="6858000">
                <a:moveTo>
                  <a:pt x="8593074" y="0"/>
                </a:moveTo>
                <a:lnTo>
                  <a:pt x="4994148" y="0"/>
                </a:lnTo>
                <a:lnTo>
                  <a:pt x="0" y="6858000"/>
                </a:lnTo>
                <a:lnTo>
                  <a:pt x="8593074" y="6858000"/>
                </a:lnTo>
                <a:lnTo>
                  <a:pt x="8593074" y="0"/>
                </a:lnTo>
                <a:close/>
              </a:path>
            </a:pathLst>
          </a:custGeom>
          <a:solidFill>
            <a:srgbClr val="181818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477000"/>
            <a:ext cx="5486400" cy="228600"/>
          </a:xfrm>
        </p:spPr>
        <p:txBody>
          <a:bodyPr anchor="b"/>
          <a:lstStyle>
            <a:lvl1pPr>
              <a:defRPr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683" y="2286003"/>
            <a:ext cx="9481278" cy="2285991"/>
          </a:xfrm>
        </p:spPr>
        <p:txBody>
          <a:bodyPr anchor="ctr"/>
          <a:lstStyle>
            <a:lvl1pPr algn="l">
              <a:defRPr sz="5400" spc="-1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2691" y="4953004"/>
            <a:ext cx="9481278" cy="761996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5" name="TextBox 74"/>
          <p:cNvSpPr txBox="1"/>
          <p:nvPr userDrawn="1"/>
        </p:nvSpPr>
        <p:spPr>
          <a:xfrm>
            <a:off x="8915400" y="6514168"/>
            <a:ext cx="3124200" cy="19143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© Copyright 2020 Analytical Graphics, Inc.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2A7ED7F-0913-F947-8865-435958366076}"/>
              </a:ext>
            </a:extLst>
          </p:cNvPr>
          <p:cNvGrpSpPr/>
          <p:nvPr userDrawn="1"/>
        </p:nvGrpSpPr>
        <p:grpSpPr>
          <a:xfrm>
            <a:off x="814419" y="783950"/>
            <a:ext cx="2118843" cy="1012583"/>
            <a:chOff x="814419" y="783950"/>
            <a:chExt cx="2118843" cy="1012583"/>
          </a:xfrm>
        </p:grpSpPr>
        <p:grpSp>
          <p:nvGrpSpPr>
            <p:cNvPr id="95" name="Graphic 5">
              <a:extLst>
                <a:ext uri="{FF2B5EF4-FFF2-40B4-BE49-F238E27FC236}">
                  <a16:creationId xmlns:a16="http://schemas.microsoft.com/office/drawing/2014/main" id="{E059220F-CC9B-EC4D-8749-98ED77F414D9}"/>
                </a:ext>
              </a:extLst>
            </p:cNvPr>
            <p:cNvGrpSpPr/>
            <p:nvPr/>
          </p:nvGrpSpPr>
          <p:grpSpPr>
            <a:xfrm>
              <a:off x="1988017" y="1126216"/>
              <a:ext cx="940854" cy="396941"/>
              <a:chOff x="1988017" y="1126216"/>
              <a:chExt cx="940854" cy="396941"/>
            </a:xfrm>
            <a:solidFill>
              <a:schemeClr val="tx1"/>
            </a:solidFill>
          </p:grpSpPr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B06518FF-3FCB-C949-9D63-4F404F61143D}"/>
                  </a:ext>
                </a:extLst>
              </p:cNvPr>
              <p:cNvSpPr/>
              <p:nvPr/>
            </p:nvSpPr>
            <p:spPr>
              <a:xfrm>
                <a:off x="1988017" y="1130590"/>
                <a:ext cx="393029" cy="386006"/>
              </a:xfrm>
              <a:custGeom>
                <a:avLst/>
                <a:gdLst>
                  <a:gd name="connsiteX0" fmla="*/ 393029 w 393029"/>
                  <a:gd name="connsiteY0" fmla="*/ 386006 h 386006"/>
                  <a:gd name="connsiteX1" fmla="*/ 345822 w 393029"/>
                  <a:gd name="connsiteY1" fmla="*/ 386006 h 386006"/>
                  <a:gd name="connsiteX2" fmla="*/ 300810 w 393029"/>
                  <a:gd name="connsiteY2" fmla="*/ 284311 h 386006"/>
                  <a:gd name="connsiteX3" fmla="*/ 91121 w 393029"/>
                  <a:gd name="connsiteY3" fmla="*/ 284311 h 386006"/>
                  <a:gd name="connsiteX4" fmla="*/ 45012 w 393029"/>
                  <a:gd name="connsiteY4" fmla="*/ 386006 h 386006"/>
                  <a:gd name="connsiteX5" fmla="*/ 0 w 393029"/>
                  <a:gd name="connsiteY5" fmla="*/ 386006 h 386006"/>
                  <a:gd name="connsiteX6" fmla="*/ 175655 w 393029"/>
                  <a:gd name="connsiteY6" fmla="*/ 0 h 386006"/>
                  <a:gd name="connsiteX7" fmla="*/ 216276 w 393029"/>
                  <a:gd name="connsiteY7" fmla="*/ 0 h 386006"/>
                  <a:gd name="connsiteX8" fmla="*/ 393029 w 393029"/>
                  <a:gd name="connsiteY8" fmla="*/ 386006 h 386006"/>
                  <a:gd name="connsiteX9" fmla="*/ 197612 w 393029"/>
                  <a:gd name="connsiteY9" fmla="*/ 50301 h 386006"/>
                  <a:gd name="connsiteX10" fmla="*/ 109785 w 393029"/>
                  <a:gd name="connsiteY10" fmla="*/ 246038 h 386006"/>
                  <a:gd name="connsiteX11" fmla="*/ 285440 w 393029"/>
                  <a:gd name="connsiteY11" fmla="*/ 246038 h 386006"/>
                  <a:gd name="connsiteX12" fmla="*/ 197612 w 393029"/>
                  <a:gd name="connsiteY12" fmla="*/ 50301 h 38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3029" h="386006">
                    <a:moveTo>
                      <a:pt x="393029" y="386006"/>
                    </a:moveTo>
                    <a:lnTo>
                      <a:pt x="345822" y="386006"/>
                    </a:lnTo>
                    <a:lnTo>
                      <a:pt x="300810" y="284311"/>
                    </a:lnTo>
                    <a:lnTo>
                      <a:pt x="91121" y="284311"/>
                    </a:lnTo>
                    <a:lnTo>
                      <a:pt x="45012" y="386006"/>
                    </a:lnTo>
                    <a:lnTo>
                      <a:pt x="0" y="386006"/>
                    </a:lnTo>
                    <a:lnTo>
                      <a:pt x="175655" y="0"/>
                    </a:lnTo>
                    <a:lnTo>
                      <a:pt x="216276" y="0"/>
                    </a:lnTo>
                    <a:lnTo>
                      <a:pt x="393029" y="386006"/>
                    </a:lnTo>
                    <a:close/>
                    <a:moveTo>
                      <a:pt x="197612" y="50301"/>
                    </a:moveTo>
                    <a:lnTo>
                      <a:pt x="109785" y="246038"/>
                    </a:lnTo>
                    <a:lnTo>
                      <a:pt x="285440" y="246038"/>
                    </a:lnTo>
                    <a:lnTo>
                      <a:pt x="197612" y="50301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0CCA173E-CD77-184C-BE81-2D4B07C0A4D4}"/>
                  </a:ext>
                </a:extLst>
              </p:cNvPr>
              <p:cNvSpPr/>
              <p:nvPr/>
            </p:nvSpPr>
            <p:spPr>
              <a:xfrm>
                <a:off x="2429351" y="1126216"/>
                <a:ext cx="350212" cy="396941"/>
              </a:xfrm>
              <a:custGeom>
                <a:avLst/>
                <a:gdLst>
                  <a:gd name="connsiteX0" fmla="*/ 195417 w 350212"/>
                  <a:gd name="connsiteY0" fmla="*/ 396941 h 396941"/>
                  <a:gd name="connsiteX1" fmla="*/ 0 w 350212"/>
                  <a:gd name="connsiteY1" fmla="*/ 199017 h 396941"/>
                  <a:gd name="connsiteX2" fmla="*/ 193221 w 350212"/>
                  <a:gd name="connsiteY2" fmla="*/ 0 h 396941"/>
                  <a:gd name="connsiteX3" fmla="*/ 337039 w 350212"/>
                  <a:gd name="connsiteY3" fmla="*/ 51395 h 396941"/>
                  <a:gd name="connsiteX4" fmla="*/ 308495 w 350212"/>
                  <a:gd name="connsiteY4" fmla="*/ 84200 h 396941"/>
                  <a:gd name="connsiteX5" fmla="*/ 191025 w 350212"/>
                  <a:gd name="connsiteY5" fmla="*/ 40460 h 396941"/>
                  <a:gd name="connsiteX6" fmla="*/ 45012 w 350212"/>
                  <a:gd name="connsiteY6" fmla="*/ 197924 h 396941"/>
                  <a:gd name="connsiteX7" fmla="*/ 197612 w 350212"/>
                  <a:gd name="connsiteY7" fmla="*/ 357575 h 396941"/>
                  <a:gd name="connsiteX8" fmla="*/ 308495 w 350212"/>
                  <a:gd name="connsiteY8" fmla="*/ 319303 h 396941"/>
                  <a:gd name="connsiteX9" fmla="*/ 308495 w 350212"/>
                  <a:gd name="connsiteY9" fmla="*/ 224168 h 396941"/>
                  <a:gd name="connsiteX10" fmla="*/ 191025 w 350212"/>
                  <a:gd name="connsiteY10" fmla="*/ 224168 h 396941"/>
                  <a:gd name="connsiteX11" fmla="*/ 191025 w 350212"/>
                  <a:gd name="connsiteY11" fmla="*/ 184802 h 396941"/>
                  <a:gd name="connsiteX12" fmla="*/ 350213 w 350212"/>
                  <a:gd name="connsiteY12" fmla="*/ 184802 h 396941"/>
                  <a:gd name="connsiteX13" fmla="*/ 350213 w 350212"/>
                  <a:gd name="connsiteY13" fmla="*/ 337892 h 396941"/>
                  <a:gd name="connsiteX14" fmla="*/ 195417 w 350212"/>
                  <a:gd name="connsiteY14" fmla="*/ 396941 h 3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0212" h="396941">
                    <a:moveTo>
                      <a:pt x="195417" y="396941"/>
                    </a:moveTo>
                    <a:cubicBezTo>
                      <a:pt x="74653" y="396941"/>
                      <a:pt x="0" y="309461"/>
                      <a:pt x="0" y="199017"/>
                    </a:cubicBezTo>
                    <a:cubicBezTo>
                      <a:pt x="0" y="92948"/>
                      <a:pt x="77947" y="0"/>
                      <a:pt x="193221" y="0"/>
                    </a:cubicBezTo>
                    <a:cubicBezTo>
                      <a:pt x="257994" y="0"/>
                      <a:pt x="298614" y="18590"/>
                      <a:pt x="337039" y="51395"/>
                    </a:cubicBezTo>
                    <a:lnTo>
                      <a:pt x="308495" y="84200"/>
                    </a:lnTo>
                    <a:cubicBezTo>
                      <a:pt x="278853" y="57956"/>
                      <a:pt x="245918" y="40460"/>
                      <a:pt x="191025" y="40460"/>
                    </a:cubicBezTo>
                    <a:cubicBezTo>
                      <a:pt x="105393" y="40460"/>
                      <a:pt x="45012" y="112631"/>
                      <a:pt x="45012" y="197924"/>
                    </a:cubicBezTo>
                    <a:cubicBezTo>
                      <a:pt x="45012" y="289778"/>
                      <a:pt x="104295" y="357575"/>
                      <a:pt x="197612" y="357575"/>
                    </a:cubicBezTo>
                    <a:cubicBezTo>
                      <a:pt x="241526" y="357575"/>
                      <a:pt x="282147" y="340079"/>
                      <a:pt x="308495" y="319303"/>
                    </a:cubicBezTo>
                    <a:lnTo>
                      <a:pt x="308495" y="224168"/>
                    </a:lnTo>
                    <a:lnTo>
                      <a:pt x="191025" y="224168"/>
                    </a:lnTo>
                    <a:lnTo>
                      <a:pt x="191025" y="184802"/>
                    </a:lnTo>
                    <a:lnTo>
                      <a:pt x="350213" y="184802"/>
                    </a:lnTo>
                    <a:lnTo>
                      <a:pt x="350213" y="337892"/>
                    </a:lnTo>
                    <a:cubicBezTo>
                      <a:pt x="313984" y="370697"/>
                      <a:pt x="260190" y="396941"/>
                      <a:pt x="195417" y="39694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0C6E90E2-8A55-C54B-8DE6-8BD0FDB271EE}"/>
                  </a:ext>
                </a:extLst>
              </p:cNvPr>
              <p:cNvSpPr/>
              <p:nvPr/>
            </p:nvSpPr>
            <p:spPr>
              <a:xfrm>
                <a:off x="2884958" y="1133871"/>
                <a:ext cx="43913" cy="382725"/>
              </a:xfrm>
              <a:custGeom>
                <a:avLst/>
                <a:gdLst>
                  <a:gd name="connsiteX0" fmla="*/ 43914 w 43913"/>
                  <a:gd name="connsiteY0" fmla="*/ 0 h 382725"/>
                  <a:gd name="connsiteX1" fmla="*/ 43914 w 43913"/>
                  <a:gd name="connsiteY1" fmla="*/ 382726 h 382725"/>
                  <a:gd name="connsiteX2" fmla="*/ 0 w 43913"/>
                  <a:gd name="connsiteY2" fmla="*/ 382726 h 382725"/>
                  <a:gd name="connsiteX3" fmla="*/ 0 w 43913"/>
                  <a:gd name="connsiteY3" fmla="*/ 0 h 382725"/>
                  <a:gd name="connsiteX4" fmla="*/ 43914 w 43913"/>
                  <a:gd name="connsiteY4" fmla="*/ 0 h 38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13" h="382725">
                    <a:moveTo>
                      <a:pt x="43914" y="0"/>
                    </a:moveTo>
                    <a:lnTo>
                      <a:pt x="43914" y="382726"/>
                    </a:lnTo>
                    <a:lnTo>
                      <a:pt x="0" y="382726"/>
                    </a:lnTo>
                    <a:lnTo>
                      <a:pt x="0" y="0"/>
                    </a:lnTo>
                    <a:lnTo>
                      <a:pt x="43914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84F6AB77-7321-C649-837D-AEE8D647CA24}"/>
                </a:ext>
              </a:extLst>
            </p:cNvPr>
            <p:cNvSpPr/>
            <p:nvPr/>
          </p:nvSpPr>
          <p:spPr>
            <a:xfrm>
              <a:off x="814419" y="783950"/>
              <a:ext cx="1069302" cy="731553"/>
            </a:xfrm>
            <a:custGeom>
              <a:avLst/>
              <a:gdLst>
                <a:gd name="connsiteX0" fmla="*/ 534651 w 1069302"/>
                <a:gd name="connsiteY0" fmla="*/ 0 h 731553"/>
                <a:gd name="connsiteX1" fmla="*/ 0 w 1069302"/>
                <a:gd name="connsiteY1" fmla="*/ 731553 h 731553"/>
                <a:gd name="connsiteX2" fmla="*/ 132839 w 1069302"/>
                <a:gd name="connsiteY2" fmla="*/ 731553 h 731553"/>
                <a:gd name="connsiteX3" fmla="*/ 534651 w 1069302"/>
                <a:gd name="connsiteY3" fmla="*/ 181521 h 731553"/>
                <a:gd name="connsiteX4" fmla="*/ 627968 w 1069302"/>
                <a:gd name="connsiteY4" fmla="*/ 309461 h 731553"/>
                <a:gd name="connsiteX5" fmla="*/ 356800 w 1069302"/>
                <a:gd name="connsiteY5" fmla="*/ 731553 h 731553"/>
                <a:gd name="connsiteX6" fmla="*/ 1069303 w 1069302"/>
                <a:gd name="connsiteY6" fmla="*/ 731553 h 731553"/>
                <a:gd name="connsiteX7" fmla="*/ 534651 w 1069302"/>
                <a:gd name="connsiteY7" fmla="*/ 0 h 731553"/>
                <a:gd name="connsiteX8" fmla="*/ 485248 w 1069302"/>
                <a:gd name="connsiteY8" fmla="*/ 624390 h 731553"/>
                <a:gd name="connsiteX9" fmla="*/ 692741 w 1069302"/>
                <a:gd name="connsiteY9" fmla="*/ 396941 h 731553"/>
                <a:gd name="connsiteX10" fmla="*/ 858516 w 1069302"/>
                <a:gd name="connsiteY10" fmla="*/ 624390 h 731553"/>
                <a:gd name="connsiteX11" fmla="*/ 485248 w 1069302"/>
                <a:gd name="connsiteY11" fmla="*/ 624390 h 731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9302" h="731553">
                  <a:moveTo>
                    <a:pt x="534651" y="0"/>
                  </a:moveTo>
                  <a:lnTo>
                    <a:pt x="0" y="731553"/>
                  </a:lnTo>
                  <a:lnTo>
                    <a:pt x="132839" y="731553"/>
                  </a:lnTo>
                  <a:lnTo>
                    <a:pt x="534651" y="181521"/>
                  </a:lnTo>
                  <a:lnTo>
                    <a:pt x="627968" y="309461"/>
                  </a:lnTo>
                  <a:cubicBezTo>
                    <a:pt x="472074" y="388193"/>
                    <a:pt x="363387" y="546751"/>
                    <a:pt x="356800" y="731553"/>
                  </a:cubicBezTo>
                  <a:lnTo>
                    <a:pt x="1069303" y="731553"/>
                  </a:lnTo>
                  <a:lnTo>
                    <a:pt x="534651" y="0"/>
                  </a:lnTo>
                  <a:close/>
                  <a:moveTo>
                    <a:pt x="485248" y="624390"/>
                  </a:moveTo>
                  <a:cubicBezTo>
                    <a:pt x="520379" y="522694"/>
                    <a:pt x="596131" y="440682"/>
                    <a:pt x="692741" y="396941"/>
                  </a:cubicBezTo>
                  <a:lnTo>
                    <a:pt x="858516" y="624390"/>
                  </a:lnTo>
                  <a:lnTo>
                    <a:pt x="485248" y="624390"/>
                  </a:lnTo>
                  <a:close/>
                </a:path>
              </a:pathLst>
            </a:custGeom>
            <a:solidFill>
              <a:srgbClr val="BC8C44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74AA534A-919E-5D4D-A531-CEE2E3992ABF}"/>
                </a:ext>
              </a:extLst>
            </p:cNvPr>
            <p:cNvSpPr/>
            <p:nvPr/>
          </p:nvSpPr>
          <p:spPr>
            <a:xfrm>
              <a:off x="1356755" y="1643443"/>
              <a:ext cx="80142" cy="136687"/>
            </a:xfrm>
            <a:custGeom>
              <a:avLst/>
              <a:gdLst>
                <a:gd name="connsiteX0" fmla="*/ 0 w 80142"/>
                <a:gd name="connsiteY0" fmla="*/ 136688 h 136687"/>
                <a:gd name="connsiteX1" fmla="*/ 24153 w 80142"/>
                <a:gd name="connsiteY1" fmla="*/ 136688 h 136687"/>
                <a:gd name="connsiteX2" fmla="*/ 80143 w 80142"/>
                <a:gd name="connsiteY2" fmla="*/ 0 h 136687"/>
                <a:gd name="connsiteX3" fmla="*/ 57088 w 80142"/>
                <a:gd name="connsiteY3" fmla="*/ 0 h 13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142" h="136687">
                  <a:moveTo>
                    <a:pt x="0" y="136688"/>
                  </a:moveTo>
                  <a:lnTo>
                    <a:pt x="24153" y="136688"/>
                  </a:lnTo>
                  <a:lnTo>
                    <a:pt x="80143" y="0"/>
                  </a:lnTo>
                  <a:lnTo>
                    <a:pt x="57088" y="0"/>
                  </a:lnTo>
                  <a:close/>
                </a:path>
              </a:pathLst>
            </a:custGeom>
            <a:solidFill>
              <a:srgbClr val="FFB71B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8" name="Graphic 5">
              <a:extLst>
                <a:ext uri="{FF2B5EF4-FFF2-40B4-BE49-F238E27FC236}">
                  <a16:creationId xmlns:a16="http://schemas.microsoft.com/office/drawing/2014/main" id="{98EE2E64-F67D-0E4E-ACC0-D41C036B37C4}"/>
                </a:ext>
              </a:extLst>
            </p:cNvPr>
            <p:cNvGrpSpPr/>
            <p:nvPr/>
          </p:nvGrpSpPr>
          <p:grpSpPr>
            <a:xfrm>
              <a:off x="1436898" y="1656565"/>
              <a:ext cx="1496364" cy="139968"/>
              <a:chOff x="1436898" y="1656565"/>
              <a:chExt cx="1496364" cy="139968"/>
            </a:xfrm>
            <a:solidFill>
              <a:schemeClr val="tx1"/>
            </a:solidFill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11CF488-BCC2-914B-B1CC-31CF24005757}"/>
                  </a:ext>
                </a:extLst>
              </p:cNvPr>
              <p:cNvSpPr/>
              <p:nvPr/>
            </p:nvSpPr>
            <p:spPr>
              <a:xfrm>
                <a:off x="1436898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1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1241 w 109784"/>
                  <a:gd name="connsiteY9" fmla="*/ 69984 h 107163"/>
                  <a:gd name="connsiteX10" fmla="*/ 54892 w 109784"/>
                  <a:gd name="connsiteY10" fmla="*/ 12029 h 107163"/>
                  <a:gd name="connsiteX11" fmla="*/ 28544 w 109784"/>
                  <a:gd name="connsiteY11" fmla="*/ 69984 h 107163"/>
                  <a:gd name="connsiteX12" fmla="*/ 81241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1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1241" y="69984"/>
                    </a:moveTo>
                    <a:lnTo>
                      <a:pt x="54892" y="12029"/>
                    </a:lnTo>
                    <a:lnTo>
                      <a:pt x="28544" y="69984"/>
                    </a:lnTo>
                    <a:lnTo>
                      <a:pt x="81241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D559706C-71B0-2744-ADFC-C57530F3608E}"/>
                  </a:ext>
                </a:extLst>
              </p:cNvPr>
              <p:cNvSpPr/>
              <p:nvPr/>
            </p:nvSpPr>
            <p:spPr>
              <a:xfrm>
                <a:off x="1563150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0382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4F5344A7-BCA3-F748-9BC5-6C1CE448807F}"/>
                  </a:ext>
                </a:extLst>
              </p:cNvPr>
              <p:cNvSpPr/>
              <p:nvPr/>
            </p:nvSpPr>
            <p:spPr>
              <a:xfrm>
                <a:off x="1690501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0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2338 w 109784"/>
                  <a:gd name="connsiteY9" fmla="*/ 69984 h 107163"/>
                  <a:gd name="connsiteX10" fmla="*/ 55990 w 109784"/>
                  <a:gd name="connsiteY10" fmla="*/ 12029 h 107163"/>
                  <a:gd name="connsiteX11" fmla="*/ 29642 w 109784"/>
                  <a:gd name="connsiteY11" fmla="*/ 69984 h 107163"/>
                  <a:gd name="connsiteX12" fmla="*/ 82338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0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2338" y="69984"/>
                    </a:moveTo>
                    <a:lnTo>
                      <a:pt x="55990" y="12029"/>
                    </a:lnTo>
                    <a:lnTo>
                      <a:pt x="29642" y="69984"/>
                    </a:lnTo>
                    <a:lnTo>
                      <a:pt x="82338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5F730352-E097-1849-9802-20D9D42152B5}"/>
                  </a:ext>
                </a:extLst>
              </p:cNvPr>
              <p:cNvSpPr/>
              <p:nvPr/>
            </p:nvSpPr>
            <p:spPr>
              <a:xfrm>
                <a:off x="1816753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2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2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339DC046-3F8E-D94D-B51B-7575C2F0C392}"/>
                  </a:ext>
                </a:extLst>
              </p:cNvPr>
              <p:cNvSpPr/>
              <p:nvPr/>
            </p:nvSpPr>
            <p:spPr>
              <a:xfrm>
                <a:off x="1908972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8663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307B68A6-A175-174B-9842-C0F194554644}"/>
                  </a:ext>
                </a:extLst>
              </p:cNvPr>
              <p:cNvSpPr/>
              <p:nvPr/>
            </p:nvSpPr>
            <p:spPr>
              <a:xfrm>
                <a:off x="1981430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2 w 87827"/>
                  <a:gd name="connsiteY7" fmla="*/ 82013 h 111537"/>
                  <a:gd name="connsiteX8" fmla="*/ 3293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2" y="82013"/>
                    </a:lnTo>
                    <a:lnTo>
                      <a:pt x="3293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5F51F96F-32B9-6F41-AEA7-0E1E1C498120}"/>
                  </a:ext>
                </a:extLst>
              </p:cNvPr>
              <p:cNvSpPr/>
              <p:nvPr/>
            </p:nvSpPr>
            <p:spPr>
              <a:xfrm>
                <a:off x="2072551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9761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CB08E5C2-0230-1940-A900-E8C012D0D156}"/>
                  </a:ext>
                </a:extLst>
              </p:cNvPr>
              <p:cNvSpPr/>
              <p:nvPr/>
            </p:nvSpPr>
            <p:spPr>
              <a:xfrm>
                <a:off x="2192216" y="1656565"/>
                <a:ext cx="96610" cy="109350"/>
              </a:xfrm>
              <a:custGeom>
                <a:avLst/>
                <a:gdLst>
                  <a:gd name="connsiteX0" fmla="*/ 0 w 96610"/>
                  <a:gd name="connsiteY0" fmla="*/ 54675 h 109350"/>
                  <a:gd name="connsiteX1" fmla="*/ 57088 w 96610"/>
                  <a:gd name="connsiteY1" fmla="*/ 0 h 109350"/>
                  <a:gd name="connsiteX2" fmla="*/ 96611 w 96610"/>
                  <a:gd name="connsiteY2" fmla="*/ 15309 h 109350"/>
                  <a:gd name="connsiteX3" fmla="*/ 88926 w 96610"/>
                  <a:gd name="connsiteY3" fmla="*/ 22964 h 109350"/>
                  <a:gd name="connsiteX4" fmla="*/ 57088 w 96610"/>
                  <a:gd name="connsiteY4" fmla="*/ 9841 h 109350"/>
                  <a:gd name="connsiteX5" fmla="*/ 10978 w 96610"/>
                  <a:gd name="connsiteY5" fmla="*/ 54675 h 109350"/>
                  <a:gd name="connsiteX6" fmla="*/ 57088 w 96610"/>
                  <a:gd name="connsiteY6" fmla="*/ 99509 h 109350"/>
                  <a:gd name="connsiteX7" fmla="*/ 88926 w 96610"/>
                  <a:gd name="connsiteY7" fmla="*/ 86387 h 109350"/>
                  <a:gd name="connsiteX8" fmla="*/ 96611 w 96610"/>
                  <a:gd name="connsiteY8" fmla="*/ 94041 h 109350"/>
                  <a:gd name="connsiteX9" fmla="*/ 57088 w 96610"/>
                  <a:gd name="connsiteY9" fmla="*/ 109350 h 109350"/>
                  <a:gd name="connsiteX10" fmla="*/ 0 w 96610"/>
                  <a:gd name="connsiteY10" fmla="*/ 54675 h 10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610" h="109350">
                    <a:moveTo>
                      <a:pt x="0" y="54675"/>
                    </a:moveTo>
                    <a:cubicBezTo>
                      <a:pt x="0" y="22964"/>
                      <a:pt x="24153" y="0"/>
                      <a:pt x="57088" y="0"/>
                    </a:cubicBezTo>
                    <a:cubicBezTo>
                      <a:pt x="72458" y="0"/>
                      <a:pt x="86730" y="5468"/>
                      <a:pt x="96611" y="15309"/>
                    </a:cubicBezTo>
                    <a:lnTo>
                      <a:pt x="88926" y="22964"/>
                    </a:lnTo>
                    <a:cubicBezTo>
                      <a:pt x="80143" y="14215"/>
                      <a:pt x="69164" y="9841"/>
                      <a:pt x="57088" y="9841"/>
                    </a:cubicBezTo>
                    <a:cubicBezTo>
                      <a:pt x="30740" y="9841"/>
                      <a:pt x="10978" y="28431"/>
                      <a:pt x="10978" y="54675"/>
                    </a:cubicBezTo>
                    <a:cubicBezTo>
                      <a:pt x="10978" y="79826"/>
                      <a:pt x="30740" y="99509"/>
                      <a:pt x="57088" y="99509"/>
                    </a:cubicBezTo>
                    <a:cubicBezTo>
                      <a:pt x="69164" y="99509"/>
                      <a:pt x="80143" y="95135"/>
                      <a:pt x="88926" y="86387"/>
                    </a:cubicBezTo>
                    <a:lnTo>
                      <a:pt x="96611" y="94041"/>
                    </a:lnTo>
                    <a:cubicBezTo>
                      <a:pt x="86730" y="104976"/>
                      <a:pt x="72458" y="109350"/>
                      <a:pt x="57088" y="109350"/>
                    </a:cubicBezTo>
                    <a:cubicBezTo>
                      <a:pt x="24153" y="109350"/>
                      <a:pt x="0" y="86387"/>
                      <a:pt x="0" y="54675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0900E93E-7DF9-9C44-9F75-2F6D5F399668}"/>
                  </a:ext>
                </a:extLst>
              </p:cNvPr>
              <p:cNvSpPr/>
              <p:nvPr/>
            </p:nvSpPr>
            <p:spPr>
              <a:xfrm>
                <a:off x="2298708" y="1684996"/>
                <a:ext cx="82338" cy="82012"/>
              </a:xfrm>
              <a:custGeom>
                <a:avLst/>
                <a:gdLst>
                  <a:gd name="connsiteX0" fmla="*/ 0 w 82338"/>
                  <a:gd name="connsiteY0" fmla="*/ 40460 h 82012"/>
                  <a:gd name="connsiteX1" fmla="*/ 41718 w 82338"/>
                  <a:gd name="connsiteY1" fmla="*/ 0 h 82012"/>
                  <a:gd name="connsiteX2" fmla="*/ 82338 w 82338"/>
                  <a:gd name="connsiteY2" fmla="*/ 40460 h 82012"/>
                  <a:gd name="connsiteX3" fmla="*/ 41718 w 82338"/>
                  <a:gd name="connsiteY3" fmla="*/ 82013 h 82012"/>
                  <a:gd name="connsiteX4" fmla="*/ 0 w 82338"/>
                  <a:gd name="connsiteY4" fmla="*/ 40460 h 82012"/>
                  <a:gd name="connsiteX5" fmla="*/ 71360 w 82338"/>
                  <a:gd name="connsiteY5" fmla="*/ 40460 h 82012"/>
                  <a:gd name="connsiteX6" fmla="*/ 41718 w 82338"/>
                  <a:gd name="connsiteY6" fmla="*/ 8748 h 82012"/>
                  <a:gd name="connsiteX7" fmla="*/ 12076 w 82338"/>
                  <a:gd name="connsiteY7" fmla="*/ 40460 h 82012"/>
                  <a:gd name="connsiteX8" fmla="*/ 41718 w 82338"/>
                  <a:gd name="connsiteY8" fmla="*/ 72171 h 82012"/>
                  <a:gd name="connsiteX9" fmla="*/ 71360 w 82338"/>
                  <a:gd name="connsiteY9" fmla="*/ 40460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338" h="82012">
                    <a:moveTo>
                      <a:pt x="0" y="40460"/>
                    </a:moveTo>
                    <a:cubicBezTo>
                      <a:pt x="0" y="16403"/>
                      <a:pt x="17566" y="0"/>
                      <a:pt x="41718" y="0"/>
                    </a:cubicBezTo>
                    <a:cubicBezTo>
                      <a:pt x="65871" y="0"/>
                      <a:pt x="82338" y="17496"/>
                      <a:pt x="82338" y="40460"/>
                    </a:cubicBezTo>
                    <a:cubicBezTo>
                      <a:pt x="82338" y="64517"/>
                      <a:pt x="64773" y="82013"/>
                      <a:pt x="41718" y="82013"/>
                    </a:cubicBezTo>
                    <a:cubicBezTo>
                      <a:pt x="17566" y="80919"/>
                      <a:pt x="0" y="64517"/>
                      <a:pt x="0" y="40460"/>
                    </a:cubicBezTo>
                    <a:close/>
                    <a:moveTo>
                      <a:pt x="71360" y="40460"/>
                    </a:moveTo>
                    <a:cubicBezTo>
                      <a:pt x="71360" y="21870"/>
                      <a:pt x="58186" y="8748"/>
                      <a:pt x="41718" y="8748"/>
                    </a:cubicBezTo>
                    <a:cubicBezTo>
                      <a:pt x="24153" y="8748"/>
                      <a:pt x="12076" y="21870"/>
                      <a:pt x="12076" y="40460"/>
                    </a:cubicBezTo>
                    <a:cubicBezTo>
                      <a:pt x="12076" y="59049"/>
                      <a:pt x="25251" y="72171"/>
                      <a:pt x="41718" y="72171"/>
                    </a:cubicBezTo>
                    <a:cubicBezTo>
                      <a:pt x="58186" y="71078"/>
                      <a:pt x="71360" y="59049"/>
                      <a:pt x="71360" y="40460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5A816300-6566-A645-BA34-43B9FA643F81}"/>
                  </a:ext>
                </a:extLst>
              </p:cNvPr>
              <p:cNvSpPr/>
              <p:nvPr/>
            </p:nvSpPr>
            <p:spPr>
              <a:xfrm>
                <a:off x="2403003" y="1683902"/>
                <a:ext cx="133937" cy="82012"/>
              </a:xfrm>
              <a:custGeom>
                <a:avLst/>
                <a:gdLst>
                  <a:gd name="connsiteX0" fmla="*/ 133937 w 133937"/>
                  <a:gd name="connsiteY0" fmla="*/ 34992 h 82012"/>
                  <a:gd name="connsiteX1" fmla="*/ 133937 w 133937"/>
                  <a:gd name="connsiteY1" fmla="*/ 82013 h 82012"/>
                  <a:gd name="connsiteX2" fmla="*/ 122959 w 133937"/>
                  <a:gd name="connsiteY2" fmla="*/ 82013 h 82012"/>
                  <a:gd name="connsiteX3" fmla="*/ 122959 w 133937"/>
                  <a:gd name="connsiteY3" fmla="*/ 36086 h 82012"/>
                  <a:gd name="connsiteX4" fmla="*/ 99904 w 133937"/>
                  <a:gd name="connsiteY4" fmla="*/ 9841 h 82012"/>
                  <a:gd name="connsiteX5" fmla="*/ 72458 w 133937"/>
                  <a:gd name="connsiteY5" fmla="*/ 39366 h 82012"/>
                  <a:gd name="connsiteX6" fmla="*/ 72458 w 133937"/>
                  <a:gd name="connsiteY6" fmla="*/ 82013 h 82012"/>
                  <a:gd name="connsiteX7" fmla="*/ 61479 w 133937"/>
                  <a:gd name="connsiteY7" fmla="*/ 82013 h 82012"/>
                  <a:gd name="connsiteX8" fmla="*/ 61479 w 133937"/>
                  <a:gd name="connsiteY8" fmla="*/ 36086 h 82012"/>
                  <a:gd name="connsiteX9" fmla="*/ 38425 w 133937"/>
                  <a:gd name="connsiteY9" fmla="*/ 9841 h 82012"/>
                  <a:gd name="connsiteX10" fmla="*/ 10978 w 133937"/>
                  <a:gd name="connsiteY10" fmla="*/ 39366 h 82012"/>
                  <a:gd name="connsiteX11" fmla="*/ 10978 w 133937"/>
                  <a:gd name="connsiteY11" fmla="*/ 82013 h 82012"/>
                  <a:gd name="connsiteX12" fmla="*/ 0 w 133937"/>
                  <a:gd name="connsiteY12" fmla="*/ 82013 h 82012"/>
                  <a:gd name="connsiteX13" fmla="*/ 0 w 133937"/>
                  <a:gd name="connsiteY13" fmla="*/ 1093 h 82012"/>
                  <a:gd name="connsiteX14" fmla="*/ 10978 w 133937"/>
                  <a:gd name="connsiteY14" fmla="*/ 1093 h 82012"/>
                  <a:gd name="connsiteX15" fmla="*/ 10978 w 133937"/>
                  <a:gd name="connsiteY15" fmla="*/ 15309 h 82012"/>
                  <a:gd name="connsiteX16" fmla="*/ 40620 w 133937"/>
                  <a:gd name="connsiteY16" fmla="*/ 0 h 82012"/>
                  <a:gd name="connsiteX17" fmla="*/ 69164 w 133937"/>
                  <a:gd name="connsiteY17" fmla="*/ 17496 h 82012"/>
                  <a:gd name="connsiteX18" fmla="*/ 101002 w 133937"/>
                  <a:gd name="connsiteY18" fmla="*/ 0 h 82012"/>
                  <a:gd name="connsiteX19" fmla="*/ 133937 w 133937"/>
                  <a:gd name="connsiteY19" fmla="*/ 34992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3937" h="82012">
                    <a:moveTo>
                      <a:pt x="133937" y="34992"/>
                    </a:moveTo>
                    <a:lnTo>
                      <a:pt x="133937" y="82013"/>
                    </a:lnTo>
                    <a:lnTo>
                      <a:pt x="122959" y="82013"/>
                    </a:lnTo>
                    <a:lnTo>
                      <a:pt x="122959" y="36086"/>
                    </a:lnTo>
                    <a:cubicBezTo>
                      <a:pt x="122959" y="18590"/>
                      <a:pt x="114176" y="9841"/>
                      <a:pt x="99904" y="9841"/>
                    </a:cubicBezTo>
                    <a:cubicBezTo>
                      <a:pt x="83436" y="9841"/>
                      <a:pt x="72458" y="20776"/>
                      <a:pt x="72458" y="39366"/>
                    </a:cubicBezTo>
                    <a:lnTo>
                      <a:pt x="72458" y="82013"/>
                    </a:lnTo>
                    <a:lnTo>
                      <a:pt x="61479" y="82013"/>
                    </a:lnTo>
                    <a:lnTo>
                      <a:pt x="61479" y="36086"/>
                    </a:lnTo>
                    <a:cubicBezTo>
                      <a:pt x="61479" y="18590"/>
                      <a:pt x="52697" y="9841"/>
                      <a:pt x="38425" y="9841"/>
                    </a:cubicBezTo>
                    <a:cubicBezTo>
                      <a:pt x="21957" y="9841"/>
                      <a:pt x="10978" y="20776"/>
                      <a:pt x="10978" y="39366"/>
                    </a:cubicBezTo>
                    <a:lnTo>
                      <a:pt x="10978" y="82013"/>
                    </a:lnTo>
                    <a:lnTo>
                      <a:pt x="0" y="82013"/>
                    </a:lnTo>
                    <a:lnTo>
                      <a:pt x="0" y="1093"/>
                    </a:lnTo>
                    <a:lnTo>
                      <a:pt x="10978" y="1093"/>
                    </a:lnTo>
                    <a:lnTo>
                      <a:pt x="10978" y="15309"/>
                    </a:lnTo>
                    <a:cubicBezTo>
                      <a:pt x="16468" y="5468"/>
                      <a:pt x="27446" y="0"/>
                      <a:pt x="40620" y="0"/>
                    </a:cubicBezTo>
                    <a:cubicBezTo>
                      <a:pt x="53795" y="0"/>
                      <a:pt x="64773" y="5468"/>
                      <a:pt x="69164" y="17496"/>
                    </a:cubicBezTo>
                    <a:cubicBezTo>
                      <a:pt x="74654" y="6561"/>
                      <a:pt x="86730" y="0"/>
                      <a:pt x="101002" y="0"/>
                    </a:cubicBezTo>
                    <a:cubicBezTo>
                      <a:pt x="121861" y="0"/>
                      <a:pt x="133937" y="12029"/>
                      <a:pt x="133937" y="34992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44B4523F-4A27-384E-837E-898BEF92C376}"/>
                  </a:ext>
                </a:extLst>
              </p:cNvPr>
              <p:cNvSpPr/>
              <p:nvPr/>
            </p:nvSpPr>
            <p:spPr>
              <a:xfrm>
                <a:off x="2566582" y="1684944"/>
                <a:ext cx="82338" cy="110495"/>
              </a:xfrm>
              <a:custGeom>
                <a:avLst/>
                <a:gdLst>
                  <a:gd name="connsiteX0" fmla="*/ 82338 w 82338"/>
                  <a:gd name="connsiteY0" fmla="*/ 40511 h 110495"/>
                  <a:gd name="connsiteX1" fmla="*/ 41718 w 82338"/>
                  <a:gd name="connsiteY1" fmla="*/ 82064 h 110495"/>
                  <a:gd name="connsiteX2" fmla="*/ 10978 w 82338"/>
                  <a:gd name="connsiteY2" fmla="*/ 65662 h 110495"/>
                  <a:gd name="connsiteX3" fmla="*/ 10978 w 82338"/>
                  <a:gd name="connsiteY3" fmla="*/ 110495 h 110495"/>
                  <a:gd name="connsiteX4" fmla="*/ 0 w 82338"/>
                  <a:gd name="connsiteY4" fmla="*/ 110495 h 110495"/>
                  <a:gd name="connsiteX5" fmla="*/ 0 w 82338"/>
                  <a:gd name="connsiteY5" fmla="*/ 52 h 110495"/>
                  <a:gd name="connsiteX6" fmla="*/ 10978 w 82338"/>
                  <a:gd name="connsiteY6" fmla="*/ 52 h 110495"/>
                  <a:gd name="connsiteX7" fmla="*/ 10978 w 82338"/>
                  <a:gd name="connsiteY7" fmla="*/ 16454 h 110495"/>
                  <a:gd name="connsiteX8" fmla="*/ 41718 w 82338"/>
                  <a:gd name="connsiteY8" fmla="*/ 52 h 110495"/>
                  <a:gd name="connsiteX9" fmla="*/ 82338 w 82338"/>
                  <a:gd name="connsiteY9" fmla="*/ 40511 h 110495"/>
                  <a:gd name="connsiteX10" fmla="*/ 71360 w 82338"/>
                  <a:gd name="connsiteY10" fmla="*/ 40511 h 110495"/>
                  <a:gd name="connsiteX11" fmla="*/ 40620 w 82338"/>
                  <a:gd name="connsiteY11" fmla="*/ 8799 h 110495"/>
                  <a:gd name="connsiteX12" fmla="*/ 9881 w 82338"/>
                  <a:gd name="connsiteY12" fmla="*/ 40511 h 110495"/>
                  <a:gd name="connsiteX13" fmla="*/ 40620 w 82338"/>
                  <a:gd name="connsiteY13" fmla="*/ 72223 h 110495"/>
                  <a:gd name="connsiteX14" fmla="*/ 71360 w 82338"/>
                  <a:gd name="connsiteY14" fmla="*/ 40511 h 11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2338" h="110495">
                    <a:moveTo>
                      <a:pt x="82338" y="40511"/>
                    </a:moveTo>
                    <a:cubicBezTo>
                      <a:pt x="82338" y="64568"/>
                      <a:pt x="64773" y="82064"/>
                      <a:pt x="41718" y="82064"/>
                    </a:cubicBezTo>
                    <a:cubicBezTo>
                      <a:pt x="28544" y="82064"/>
                      <a:pt x="17565" y="76597"/>
                      <a:pt x="10978" y="65662"/>
                    </a:cubicBezTo>
                    <a:lnTo>
                      <a:pt x="10978" y="110495"/>
                    </a:lnTo>
                    <a:lnTo>
                      <a:pt x="0" y="110495"/>
                    </a:lnTo>
                    <a:lnTo>
                      <a:pt x="0" y="52"/>
                    </a:lnTo>
                    <a:lnTo>
                      <a:pt x="10978" y="52"/>
                    </a:lnTo>
                    <a:lnTo>
                      <a:pt x="10978" y="16454"/>
                    </a:lnTo>
                    <a:cubicBezTo>
                      <a:pt x="17565" y="5519"/>
                      <a:pt x="28544" y="52"/>
                      <a:pt x="41718" y="52"/>
                    </a:cubicBezTo>
                    <a:cubicBezTo>
                      <a:pt x="65871" y="-1042"/>
                      <a:pt x="82338" y="15361"/>
                      <a:pt x="82338" y="40511"/>
                    </a:cubicBezTo>
                    <a:close/>
                    <a:moveTo>
                      <a:pt x="71360" y="40511"/>
                    </a:moveTo>
                    <a:cubicBezTo>
                      <a:pt x="71360" y="21922"/>
                      <a:pt x="58186" y="8799"/>
                      <a:pt x="40620" y="8799"/>
                    </a:cubicBezTo>
                    <a:cubicBezTo>
                      <a:pt x="23055" y="8799"/>
                      <a:pt x="9881" y="21922"/>
                      <a:pt x="9881" y="40511"/>
                    </a:cubicBezTo>
                    <a:cubicBezTo>
                      <a:pt x="9881" y="59101"/>
                      <a:pt x="23055" y="72223"/>
                      <a:pt x="40620" y="72223"/>
                    </a:cubicBezTo>
                    <a:cubicBezTo>
                      <a:pt x="58186" y="71129"/>
                      <a:pt x="71360" y="59101"/>
                      <a:pt x="71360" y="4051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33A253D-8F7D-8E40-ADCB-F0B425F7DBCC}"/>
                  </a:ext>
                </a:extLst>
              </p:cNvPr>
              <p:cNvSpPr/>
              <p:nvPr/>
            </p:nvSpPr>
            <p:spPr>
              <a:xfrm>
                <a:off x="2664291" y="1684921"/>
                <a:ext cx="68066" cy="80993"/>
              </a:xfrm>
              <a:custGeom>
                <a:avLst/>
                <a:gdLst>
                  <a:gd name="connsiteX0" fmla="*/ 68066 w 68066"/>
                  <a:gd name="connsiteY0" fmla="*/ 30693 h 80993"/>
                  <a:gd name="connsiteX1" fmla="*/ 68066 w 68066"/>
                  <a:gd name="connsiteY1" fmla="*/ 80994 h 80993"/>
                  <a:gd name="connsiteX2" fmla="*/ 57088 w 68066"/>
                  <a:gd name="connsiteY2" fmla="*/ 80994 h 80993"/>
                  <a:gd name="connsiteX3" fmla="*/ 57088 w 68066"/>
                  <a:gd name="connsiteY3" fmla="*/ 67872 h 80993"/>
                  <a:gd name="connsiteX4" fmla="*/ 29642 w 68066"/>
                  <a:gd name="connsiteY4" fmla="*/ 80994 h 80993"/>
                  <a:gd name="connsiteX5" fmla="*/ 0 w 68066"/>
                  <a:gd name="connsiteY5" fmla="*/ 58030 h 80993"/>
                  <a:gd name="connsiteX6" fmla="*/ 30740 w 68066"/>
                  <a:gd name="connsiteY6" fmla="*/ 35067 h 80993"/>
                  <a:gd name="connsiteX7" fmla="*/ 55990 w 68066"/>
                  <a:gd name="connsiteY7" fmla="*/ 35067 h 80993"/>
                  <a:gd name="connsiteX8" fmla="*/ 55990 w 68066"/>
                  <a:gd name="connsiteY8" fmla="*/ 30693 h 80993"/>
                  <a:gd name="connsiteX9" fmla="*/ 32935 w 68066"/>
                  <a:gd name="connsiteY9" fmla="*/ 8823 h 80993"/>
                  <a:gd name="connsiteX10" fmla="*/ 5489 w 68066"/>
                  <a:gd name="connsiteY10" fmla="*/ 18664 h 80993"/>
                  <a:gd name="connsiteX11" fmla="*/ 1098 w 68066"/>
                  <a:gd name="connsiteY11" fmla="*/ 11010 h 80993"/>
                  <a:gd name="connsiteX12" fmla="*/ 34033 w 68066"/>
                  <a:gd name="connsiteY12" fmla="*/ 75 h 80993"/>
                  <a:gd name="connsiteX13" fmla="*/ 68066 w 68066"/>
                  <a:gd name="connsiteY13" fmla="*/ 30693 h 80993"/>
                  <a:gd name="connsiteX14" fmla="*/ 57088 w 68066"/>
                  <a:gd name="connsiteY14" fmla="*/ 55843 h 80993"/>
                  <a:gd name="connsiteX15" fmla="*/ 57088 w 68066"/>
                  <a:gd name="connsiteY15" fmla="*/ 42721 h 80993"/>
                  <a:gd name="connsiteX16" fmla="*/ 31837 w 68066"/>
                  <a:gd name="connsiteY16" fmla="*/ 42721 h 80993"/>
                  <a:gd name="connsiteX17" fmla="*/ 10978 w 68066"/>
                  <a:gd name="connsiteY17" fmla="*/ 56937 h 80993"/>
                  <a:gd name="connsiteX18" fmla="*/ 31837 w 68066"/>
                  <a:gd name="connsiteY18" fmla="*/ 72246 h 80993"/>
                  <a:gd name="connsiteX19" fmla="*/ 57088 w 68066"/>
                  <a:gd name="connsiteY19" fmla="*/ 5584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066" h="80993">
                    <a:moveTo>
                      <a:pt x="68066" y="30693"/>
                    </a:moveTo>
                    <a:lnTo>
                      <a:pt x="68066" y="80994"/>
                    </a:lnTo>
                    <a:lnTo>
                      <a:pt x="57088" y="80994"/>
                    </a:lnTo>
                    <a:lnTo>
                      <a:pt x="57088" y="67872"/>
                    </a:lnTo>
                    <a:cubicBezTo>
                      <a:pt x="52697" y="76620"/>
                      <a:pt x="42816" y="80994"/>
                      <a:pt x="29642" y="80994"/>
                    </a:cubicBezTo>
                    <a:cubicBezTo>
                      <a:pt x="10978" y="80994"/>
                      <a:pt x="0" y="71152"/>
                      <a:pt x="0" y="58030"/>
                    </a:cubicBezTo>
                    <a:cubicBezTo>
                      <a:pt x="0" y="46002"/>
                      <a:pt x="7685" y="35067"/>
                      <a:pt x="30740" y="35067"/>
                    </a:cubicBezTo>
                    <a:lnTo>
                      <a:pt x="55990" y="35067"/>
                    </a:lnTo>
                    <a:lnTo>
                      <a:pt x="55990" y="30693"/>
                    </a:lnTo>
                    <a:cubicBezTo>
                      <a:pt x="55990" y="16477"/>
                      <a:pt x="48305" y="8823"/>
                      <a:pt x="32935" y="8823"/>
                    </a:cubicBezTo>
                    <a:cubicBezTo>
                      <a:pt x="21957" y="8823"/>
                      <a:pt x="12076" y="12103"/>
                      <a:pt x="5489" y="18664"/>
                    </a:cubicBezTo>
                    <a:lnTo>
                      <a:pt x="1098" y="11010"/>
                    </a:lnTo>
                    <a:cubicBezTo>
                      <a:pt x="8783" y="4449"/>
                      <a:pt x="20859" y="75"/>
                      <a:pt x="34033" y="75"/>
                    </a:cubicBezTo>
                    <a:cubicBezTo>
                      <a:pt x="55990" y="-1019"/>
                      <a:pt x="68066" y="9916"/>
                      <a:pt x="68066" y="30693"/>
                    </a:cubicBezTo>
                    <a:close/>
                    <a:moveTo>
                      <a:pt x="57088" y="55843"/>
                    </a:moveTo>
                    <a:lnTo>
                      <a:pt x="57088" y="42721"/>
                    </a:lnTo>
                    <a:lnTo>
                      <a:pt x="31837" y="42721"/>
                    </a:lnTo>
                    <a:cubicBezTo>
                      <a:pt x="16468" y="42721"/>
                      <a:pt x="10978" y="49282"/>
                      <a:pt x="10978" y="56937"/>
                    </a:cubicBezTo>
                    <a:cubicBezTo>
                      <a:pt x="10978" y="66778"/>
                      <a:pt x="18663" y="72246"/>
                      <a:pt x="31837" y="72246"/>
                    </a:cubicBezTo>
                    <a:cubicBezTo>
                      <a:pt x="43914" y="72246"/>
                      <a:pt x="52697" y="66778"/>
                      <a:pt x="57088" y="55843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C178D15F-9CA9-474D-830B-907640D99FB8}"/>
                  </a:ext>
                </a:extLst>
              </p:cNvPr>
              <p:cNvSpPr/>
              <p:nvPr/>
            </p:nvSpPr>
            <p:spPr>
              <a:xfrm>
                <a:off x="2761999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2B1A118-7C7A-D241-A700-CF4C74541BC5}"/>
                  </a:ext>
                </a:extLst>
              </p:cNvPr>
              <p:cNvSpPr/>
              <p:nvPr/>
            </p:nvSpPr>
            <p:spPr>
              <a:xfrm>
                <a:off x="2845435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3 w 87827"/>
                  <a:gd name="connsiteY7" fmla="*/ 82013 h 111537"/>
                  <a:gd name="connsiteX8" fmla="*/ 3294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3" y="82013"/>
                    </a:lnTo>
                    <a:lnTo>
                      <a:pt x="3294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6785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9753600" cy="4343400"/>
          </a:xfrm>
        </p:spPr>
        <p:txBody>
          <a:bodyPr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77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51054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1054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43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1"/>
            <a:ext cx="33528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1"/>
            <a:ext cx="33528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146829" y="1379218"/>
            <a:ext cx="3365942" cy="448843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795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9753600" cy="4343400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23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36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2285999"/>
          </a:xfrm>
        </p:spPr>
        <p:txBody>
          <a:bodyPr anchor="ctr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71999"/>
            <a:ext cx="9144000" cy="114300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75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30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  <a:lumOff val="25000"/>
            </a:schemeClr>
          </a:solidFill>
        </p:spPr>
        <p:txBody>
          <a:bodyPr bIns="1280160" anchor="ctr"/>
          <a:lstStyle>
            <a:lvl1pPr marL="0" indent="0" algn="ctr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Picture. Drag image onto this placeholder, or click icon and select image.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5791200"/>
            <a:ext cx="12192001" cy="1066800"/>
          </a:xfrm>
          <a:solidFill>
            <a:srgbClr val="000000">
              <a:alpha val="74902"/>
            </a:srgbClr>
          </a:solidFill>
        </p:spPr>
        <p:txBody>
          <a:bodyPr lIns="182880" tIns="91440" rIns="182880" bIns="91440" anchor="ctr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7800" y="4343400"/>
            <a:ext cx="3048000" cy="1296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8430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ig 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10134600" cy="4572000"/>
          </a:xfrm>
        </p:spPr>
        <p:txBody>
          <a:bodyPr anchor="ctr"/>
          <a:lstStyle>
            <a:lvl1pPr marL="0" indent="0">
              <a:spcBef>
                <a:spcPts val="3000"/>
              </a:spcBef>
              <a:buNone/>
              <a:defRPr sz="4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04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76200"/>
            <a:ext cx="12192000" cy="6781800"/>
          </a:xfrm>
          <a:solidFill>
            <a:schemeClr val="bg1">
              <a:lumMod val="75000"/>
              <a:lumOff val="25000"/>
            </a:schemeClr>
          </a:solidFill>
        </p:spPr>
        <p:txBody>
          <a:bodyPr lIns="5029200" bIns="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Picture. </a:t>
            </a:r>
            <a:br>
              <a:rPr lang="en-US" dirty="0"/>
            </a:br>
            <a:r>
              <a:rPr lang="en-US" dirty="0"/>
              <a:t>Drag image onto this placeholder, </a:t>
            </a:r>
            <a:br>
              <a:rPr lang="en-US" dirty="0"/>
            </a:br>
            <a:r>
              <a:rPr lang="en-US" dirty="0"/>
              <a:t>or click icon and select image.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4876800" cy="6781800"/>
          </a:xfrm>
          <a:solidFill>
            <a:schemeClr val="bg1">
              <a:alpha val="70000"/>
            </a:schemeClr>
          </a:solidFill>
        </p:spPr>
        <p:txBody>
          <a:bodyPr lIns="685800" tIns="274320" rIns="274320"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196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6235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11582400" cy="5333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285999"/>
            <a:ext cx="5105400" cy="342900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2286000"/>
            <a:ext cx="5105400" cy="342900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35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572000" cy="19050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62000"/>
            <a:ext cx="6172200" cy="50990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286000"/>
            <a:ext cx="4191000" cy="3582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18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>
          <a:xfrm>
            <a:off x="304800" y="228600"/>
            <a:ext cx="11582400" cy="533400"/>
          </a:xfrm>
          <a:prstGeom prst="rect">
            <a:avLst/>
          </a:prstGeom>
          <a:noFill/>
          <a:ln w="12700" cap="rnd" cmpd="sng">
            <a:solidFill>
              <a:schemeClr val="tx1">
                <a:lumMod val="9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 userDrawn="1"/>
        </p:nvGrpSpPr>
        <p:grpSpPr>
          <a:xfrm>
            <a:off x="0" y="0"/>
            <a:ext cx="12192009" cy="6858000"/>
            <a:chOff x="0" y="0"/>
            <a:chExt cx="12192009" cy="6858000"/>
          </a:xfrm>
        </p:grpSpPr>
        <p:grpSp>
          <p:nvGrpSpPr>
            <p:cNvPr id="78" name="Group 77"/>
            <p:cNvGrpSpPr/>
            <p:nvPr userDrawn="1"/>
          </p:nvGrpSpPr>
          <p:grpSpPr>
            <a:xfrm>
              <a:off x="0" y="0"/>
              <a:ext cx="12192009" cy="6858000"/>
              <a:chOff x="0" y="0"/>
              <a:chExt cx="12192009" cy="685800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55FD133-0EC5-F245-B573-259AB0B8453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9" y="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6E451A7-7A1E-F948-861F-C7E9C7B6268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0" y="762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41A37B4-296C-3B44-9DA8-C7498A64EC2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7" y="1524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CC9DD7C-0056-CA45-B252-A6D0CBE667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" y="2286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12E5200-B136-3547-A558-FF19707164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" y="3048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9BB3619-4E30-0E48-9D7E-287A0E5FE7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" y="3810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2B97064-1BA1-8042-99AA-3D50D54B0A3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" y="4572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CCEA9FA-178B-E14B-8B4A-1C011DD32A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" y="5334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1D0DF76-C57D-264F-A333-3BEBED4E16E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" y="6096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0AEA14-EE23-A74B-9253-D6C5056163A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0" y="6858000"/>
                <a:ext cx="12192000" cy="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C0779391-ECEA-1D44-A08B-170A28C57C98}"/>
                  </a:ext>
                </a:extLst>
              </p:cNvPr>
              <p:cNvCxnSpPr/>
              <p:nvPr userDrawn="1"/>
            </p:nvCxnSpPr>
            <p:spPr>
              <a:xfrm>
                <a:off x="9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8B9D300-D9BC-DC4A-A6E4-91BEE42C49DE}"/>
                  </a:ext>
                </a:extLst>
              </p:cNvPr>
              <p:cNvCxnSpPr/>
              <p:nvPr userDrawn="1"/>
            </p:nvCxnSpPr>
            <p:spPr>
              <a:xfrm>
                <a:off x="1354478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93A7818F-38D0-E746-A1CA-90B8B148E10B}"/>
                  </a:ext>
                </a:extLst>
              </p:cNvPr>
              <p:cNvCxnSpPr/>
              <p:nvPr userDrawn="1"/>
            </p:nvCxnSpPr>
            <p:spPr>
              <a:xfrm>
                <a:off x="2708947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25AC9A8-7278-8B47-A8CC-3F0CF2F968AD}"/>
                  </a:ext>
                </a:extLst>
              </p:cNvPr>
              <p:cNvCxnSpPr/>
              <p:nvPr userDrawn="1"/>
            </p:nvCxnSpPr>
            <p:spPr>
              <a:xfrm>
                <a:off x="4063416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497EF8D-AEE9-7B4B-B9FB-01B99A759095}"/>
                  </a:ext>
                </a:extLst>
              </p:cNvPr>
              <p:cNvCxnSpPr/>
              <p:nvPr userDrawn="1"/>
            </p:nvCxnSpPr>
            <p:spPr>
              <a:xfrm>
                <a:off x="5417885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7C64560-ED65-3840-A5DF-6BA2AFDB478E}"/>
                  </a:ext>
                </a:extLst>
              </p:cNvPr>
              <p:cNvCxnSpPr/>
              <p:nvPr userDrawn="1"/>
            </p:nvCxnSpPr>
            <p:spPr>
              <a:xfrm>
                <a:off x="6772354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C5D36B2-96BE-5142-83D9-57BAAA860156}"/>
                  </a:ext>
                </a:extLst>
              </p:cNvPr>
              <p:cNvCxnSpPr/>
              <p:nvPr userDrawn="1"/>
            </p:nvCxnSpPr>
            <p:spPr>
              <a:xfrm>
                <a:off x="8126823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F096E98-55F6-824C-A0DF-AF29CC4B7CF9}"/>
                  </a:ext>
                </a:extLst>
              </p:cNvPr>
              <p:cNvCxnSpPr/>
              <p:nvPr userDrawn="1"/>
            </p:nvCxnSpPr>
            <p:spPr>
              <a:xfrm>
                <a:off x="9481292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008688B-2E07-4C48-8FFF-5E7891E9640C}"/>
                  </a:ext>
                </a:extLst>
              </p:cNvPr>
              <p:cNvCxnSpPr/>
              <p:nvPr userDrawn="1"/>
            </p:nvCxnSpPr>
            <p:spPr>
              <a:xfrm>
                <a:off x="10835761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3619777-A00E-CF41-9E25-98130316B2B0}"/>
                  </a:ext>
                </a:extLst>
              </p:cNvPr>
              <p:cNvCxnSpPr/>
              <p:nvPr userDrawn="1"/>
            </p:nvCxnSpPr>
            <p:spPr>
              <a:xfrm>
                <a:off x="12190228" y="0"/>
                <a:ext cx="0" cy="6858000"/>
              </a:xfrm>
              <a:prstGeom prst="line">
                <a:avLst/>
              </a:prstGeom>
              <a:ln w="9525">
                <a:solidFill>
                  <a:srgbClr val="333399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 userDrawn="1"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cxnSp>
            <p:nvCxnSpPr>
              <p:cNvPr id="66" name="Straight Connector 65"/>
              <p:cNvCxnSpPr/>
              <p:nvPr userDrawn="1"/>
            </p:nvCxnSpPr>
            <p:spPr>
              <a:xfrm>
                <a:off x="0" y="1371600"/>
                <a:ext cx="12192000" cy="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>
              <a:xfrm>
                <a:off x="0" y="2743200"/>
                <a:ext cx="12192000" cy="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>
              <a:xfrm>
                <a:off x="0" y="4114800"/>
                <a:ext cx="12192000" cy="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>
              <a:xfrm>
                <a:off x="0" y="5486400"/>
                <a:ext cx="12192000" cy="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 userDrawn="1"/>
            </p:nvCxnSpPr>
            <p:spPr>
              <a:xfrm>
                <a:off x="2438400" y="0"/>
                <a:ext cx="0" cy="685800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>
              <a:xfrm>
                <a:off x="4876800" y="0"/>
                <a:ext cx="0" cy="685800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 userDrawn="1"/>
            </p:nvCxnSpPr>
            <p:spPr>
              <a:xfrm>
                <a:off x="7315200" y="0"/>
                <a:ext cx="0" cy="685800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>
              <a:xfrm>
                <a:off x="9753600" y="0"/>
                <a:ext cx="0" cy="6858000"/>
              </a:xfrm>
              <a:prstGeom prst="line">
                <a:avLst/>
              </a:prstGeom>
              <a:ln w="9525">
                <a:solidFill>
                  <a:srgbClr val="0099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798310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477000"/>
            <a:ext cx="5486400" cy="228600"/>
          </a:xfrm>
        </p:spPr>
        <p:txBody>
          <a:bodyPr anchor="b"/>
          <a:lstStyle>
            <a:lvl1pPr>
              <a:defRPr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702" y="2276476"/>
            <a:ext cx="9315298" cy="2289048"/>
          </a:xfrm>
        </p:spPr>
        <p:txBody>
          <a:bodyPr anchor="ctr"/>
          <a:lstStyle>
            <a:lvl1pPr algn="l">
              <a:defRPr sz="5400" spc="-1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2702" y="4953003"/>
            <a:ext cx="9315298" cy="764284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03AA77-E180-9440-9214-E9CE7A6F1AF5}"/>
              </a:ext>
            </a:extLst>
          </p:cNvPr>
          <p:cNvSpPr txBox="1"/>
          <p:nvPr userDrawn="1"/>
        </p:nvSpPr>
        <p:spPr>
          <a:xfrm>
            <a:off x="8915400" y="6514168"/>
            <a:ext cx="3124200" cy="19143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© Copyright 2020 Analytical Graphics, Inc.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375430-5826-3B40-B1D6-542C3423B462}"/>
              </a:ext>
            </a:extLst>
          </p:cNvPr>
          <p:cNvGrpSpPr/>
          <p:nvPr userDrawn="1"/>
        </p:nvGrpSpPr>
        <p:grpSpPr>
          <a:xfrm>
            <a:off x="814419" y="783950"/>
            <a:ext cx="2118843" cy="1012583"/>
            <a:chOff x="814419" y="783950"/>
            <a:chExt cx="2118843" cy="1012583"/>
          </a:xfrm>
        </p:grpSpPr>
        <p:grpSp>
          <p:nvGrpSpPr>
            <p:cNvPr id="19" name="Graphic 5">
              <a:extLst>
                <a:ext uri="{FF2B5EF4-FFF2-40B4-BE49-F238E27FC236}">
                  <a16:creationId xmlns:a16="http://schemas.microsoft.com/office/drawing/2014/main" id="{431B01D5-3E4F-0D4D-81F9-984B2EDC852A}"/>
                </a:ext>
              </a:extLst>
            </p:cNvPr>
            <p:cNvGrpSpPr/>
            <p:nvPr/>
          </p:nvGrpSpPr>
          <p:grpSpPr>
            <a:xfrm>
              <a:off x="1988017" y="1126216"/>
              <a:ext cx="940854" cy="396941"/>
              <a:chOff x="1988017" y="1126216"/>
              <a:chExt cx="940854" cy="396941"/>
            </a:xfrm>
            <a:solidFill>
              <a:schemeClr val="tx1"/>
            </a:solidFill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B0DE59FF-B07B-5645-8AC7-9264243F74C3}"/>
                  </a:ext>
                </a:extLst>
              </p:cNvPr>
              <p:cNvSpPr/>
              <p:nvPr/>
            </p:nvSpPr>
            <p:spPr>
              <a:xfrm>
                <a:off x="1988017" y="1130590"/>
                <a:ext cx="393029" cy="386006"/>
              </a:xfrm>
              <a:custGeom>
                <a:avLst/>
                <a:gdLst>
                  <a:gd name="connsiteX0" fmla="*/ 393029 w 393029"/>
                  <a:gd name="connsiteY0" fmla="*/ 386006 h 386006"/>
                  <a:gd name="connsiteX1" fmla="*/ 345822 w 393029"/>
                  <a:gd name="connsiteY1" fmla="*/ 386006 h 386006"/>
                  <a:gd name="connsiteX2" fmla="*/ 300810 w 393029"/>
                  <a:gd name="connsiteY2" fmla="*/ 284311 h 386006"/>
                  <a:gd name="connsiteX3" fmla="*/ 91121 w 393029"/>
                  <a:gd name="connsiteY3" fmla="*/ 284311 h 386006"/>
                  <a:gd name="connsiteX4" fmla="*/ 45012 w 393029"/>
                  <a:gd name="connsiteY4" fmla="*/ 386006 h 386006"/>
                  <a:gd name="connsiteX5" fmla="*/ 0 w 393029"/>
                  <a:gd name="connsiteY5" fmla="*/ 386006 h 386006"/>
                  <a:gd name="connsiteX6" fmla="*/ 175655 w 393029"/>
                  <a:gd name="connsiteY6" fmla="*/ 0 h 386006"/>
                  <a:gd name="connsiteX7" fmla="*/ 216276 w 393029"/>
                  <a:gd name="connsiteY7" fmla="*/ 0 h 386006"/>
                  <a:gd name="connsiteX8" fmla="*/ 393029 w 393029"/>
                  <a:gd name="connsiteY8" fmla="*/ 386006 h 386006"/>
                  <a:gd name="connsiteX9" fmla="*/ 197612 w 393029"/>
                  <a:gd name="connsiteY9" fmla="*/ 50301 h 386006"/>
                  <a:gd name="connsiteX10" fmla="*/ 109785 w 393029"/>
                  <a:gd name="connsiteY10" fmla="*/ 246038 h 386006"/>
                  <a:gd name="connsiteX11" fmla="*/ 285440 w 393029"/>
                  <a:gd name="connsiteY11" fmla="*/ 246038 h 386006"/>
                  <a:gd name="connsiteX12" fmla="*/ 197612 w 393029"/>
                  <a:gd name="connsiteY12" fmla="*/ 50301 h 38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3029" h="386006">
                    <a:moveTo>
                      <a:pt x="393029" y="386006"/>
                    </a:moveTo>
                    <a:lnTo>
                      <a:pt x="345822" y="386006"/>
                    </a:lnTo>
                    <a:lnTo>
                      <a:pt x="300810" y="284311"/>
                    </a:lnTo>
                    <a:lnTo>
                      <a:pt x="91121" y="284311"/>
                    </a:lnTo>
                    <a:lnTo>
                      <a:pt x="45012" y="386006"/>
                    </a:lnTo>
                    <a:lnTo>
                      <a:pt x="0" y="386006"/>
                    </a:lnTo>
                    <a:lnTo>
                      <a:pt x="175655" y="0"/>
                    </a:lnTo>
                    <a:lnTo>
                      <a:pt x="216276" y="0"/>
                    </a:lnTo>
                    <a:lnTo>
                      <a:pt x="393029" y="386006"/>
                    </a:lnTo>
                    <a:close/>
                    <a:moveTo>
                      <a:pt x="197612" y="50301"/>
                    </a:moveTo>
                    <a:lnTo>
                      <a:pt x="109785" y="246038"/>
                    </a:lnTo>
                    <a:lnTo>
                      <a:pt x="285440" y="246038"/>
                    </a:lnTo>
                    <a:lnTo>
                      <a:pt x="197612" y="50301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2C319F66-FF05-4547-BDE9-92F93D17E3DF}"/>
                  </a:ext>
                </a:extLst>
              </p:cNvPr>
              <p:cNvSpPr/>
              <p:nvPr/>
            </p:nvSpPr>
            <p:spPr>
              <a:xfrm>
                <a:off x="2429351" y="1126216"/>
                <a:ext cx="350212" cy="396941"/>
              </a:xfrm>
              <a:custGeom>
                <a:avLst/>
                <a:gdLst>
                  <a:gd name="connsiteX0" fmla="*/ 195417 w 350212"/>
                  <a:gd name="connsiteY0" fmla="*/ 396941 h 396941"/>
                  <a:gd name="connsiteX1" fmla="*/ 0 w 350212"/>
                  <a:gd name="connsiteY1" fmla="*/ 199017 h 396941"/>
                  <a:gd name="connsiteX2" fmla="*/ 193221 w 350212"/>
                  <a:gd name="connsiteY2" fmla="*/ 0 h 396941"/>
                  <a:gd name="connsiteX3" fmla="*/ 337039 w 350212"/>
                  <a:gd name="connsiteY3" fmla="*/ 51395 h 396941"/>
                  <a:gd name="connsiteX4" fmla="*/ 308495 w 350212"/>
                  <a:gd name="connsiteY4" fmla="*/ 84200 h 396941"/>
                  <a:gd name="connsiteX5" fmla="*/ 191025 w 350212"/>
                  <a:gd name="connsiteY5" fmla="*/ 40460 h 396941"/>
                  <a:gd name="connsiteX6" fmla="*/ 45012 w 350212"/>
                  <a:gd name="connsiteY6" fmla="*/ 197924 h 396941"/>
                  <a:gd name="connsiteX7" fmla="*/ 197612 w 350212"/>
                  <a:gd name="connsiteY7" fmla="*/ 357575 h 396941"/>
                  <a:gd name="connsiteX8" fmla="*/ 308495 w 350212"/>
                  <a:gd name="connsiteY8" fmla="*/ 319303 h 396941"/>
                  <a:gd name="connsiteX9" fmla="*/ 308495 w 350212"/>
                  <a:gd name="connsiteY9" fmla="*/ 224168 h 396941"/>
                  <a:gd name="connsiteX10" fmla="*/ 191025 w 350212"/>
                  <a:gd name="connsiteY10" fmla="*/ 224168 h 396941"/>
                  <a:gd name="connsiteX11" fmla="*/ 191025 w 350212"/>
                  <a:gd name="connsiteY11" fmla="*/ 184802 h 396941"/>
                  <a:gd name="connsiteX12" fmla="*/ 350213 w 350212"/>
                  <a:gd name="connsiteY12" fmla="*/ 184802 h 396941"/>
                  <a:gd name="connsiteX13" fmla="*/ 350213 w 350212"/>
                  <a:gd name="connsiteY13" fmla="*/ 337892 h 396941"/>
                  <a:gd name="connsiteX14" fmla="*/ 195417 w 350212"/>
                  <a:gd name="connsiteY14" fmla="*/ 396941 h 3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0212" h="396941">
                    <a:moveTo>
                      <a:pt x="195417" y="396941"/>
                    </a:moveTo>
                    <a:cubicBezTo>
                      <a:pt x="74653" y="396941"/>
                      <a:pt x="0" y="309461"/>
                      <a:pt x="0" y="199017"/>
                    </a:cubicBezTo>
                    <a:cubicBezTo>
                      <a:pt x="0" y="92948"/>
                      <a:pt x="77947" y="0"/>
                      <a:pt x="193221" y="0"/>
                    </a:cubicBezTo>
                    <a:cubicBezTo>
                      <a:pt x="257994" y="0"/>
                      <a:pt x="298614" y="18590"/>
                      <a:pt x="337039" y="51395"/>
                    </a:cubicBezTo>
                    <a:lnTo>
                      <a:pt x="308495" y="84200"/>
                    </a:lnTo>
                    <a:cubicBezTo>
                      <a:pt x="278853" y="57956"/>
                      <a:pt x="245918" y="40460"/>
                      <a:pt x="191025" y="40460"/>
                    </a:cubicBezTo>
                    <a:cubicBezTo>
                      <a:pt x="105393" y="40460"/>
                      <a:pt x="45012" y="112631"/>
                      <a:pt x="45012" y="197924"/>
                    </a:cubicBezTo>
                    <a:cubicBezTo>
                      <a:pt x="45012" y="289778"/>
                      <a:pt x="104295" y="357575"/>
                      <a:pt x="197612" y="357575"/>
                    </a:cubicBezTo>
                    <a:cubicBezTo>
                      <a:pt x="241526" y="357575"/>
                      <a:pt x="282147" y="340079"/>
                      <a:pt x="308495" y="319303"/>
                    </a:cubicBezTo>
                    <a:lnTo>
                      <a:pt x="308495" y="224168"/>
                    </a:lnTo>
                    <a:lnTo>
                      <a:pt x="191025" y="224168"/>
                    </a:lnTo>
                    <a:lnTo>
                      <a:pt x="191025" y="184802"/>
                    </a:lnTo>
                    <a:lnTo>
                      <a:pt x="350213" y="184802"/>
                    </a:lnTo>
                    <a:lnTo>
                      <a:pt x="350213" y="337892"/>
                    </a:lnTo>
                    <a:cubicBezTo>
                      <a:pt x="313984" y="370697"/>
                      <a:pt x="260190" y="396941"/>
                      <a:pt x="195417" y="39694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DA189ADF-BC74-A149-A1FC-EF8346FE5DC6}"/>
                  </a:ext>
                </a:extLst>
              </p:cNvPr>
              <p:cNvSpPr/>
              <p:nvPr/>
            </p:nvSpPr>
            <p:spPr>
              <a:xfrm>
                <a:off x="2884958" y="1133871"/>
                <a:ext cx="43913" cy="382725"/>
              </a:xfrm>
              <a:custGeom>
                <a:avLst/>
                <a:gdLst>
                  <a:gd name="connsiteX0" fmla="*/ 43914 w 43913"/>
                  <a:gd name="connsiteY0" fmla="*/ 0 h 382725"/>
                  <a:gd name="connsiteX1" fmla="*/ 43914 w 43913"/>
                  <a:gd name="connsiteY1" fmla="*/ 382726 h 382725"/>
                  <a:gd name="connsiteX2" fmla="*/ 0 w 43913"/>
                  <a:gd name="connsiteY2" fmla="*/ 382726 h 382725"/>
                  <a:gd name="connsiteX3" fmla="*/ 0 w 43913"/>
                  <a:gd name="connsiteY3" fmla="*/ 0 h 382725"/>
                  <a:gd name="connsiteX4" fmla="*/ 43914 w 43913"/>
                  <a:gd name="connsiteY4" fmla="*/ 0 h 38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13" h="382725">
                    <a:moveTo>
                      <a:pt x="43914" y="0"/>
                    </a:moveTo>
                    <a:lnTo>
                      <a:pt x="43914" y="382726"/>
                    </a:lnTo>
                    <a:lnTo>
                      <a:pt x="0" y="382726"/>
                    </a:lnTo>
                    <a:lnTo>
                      <a:pt x="0" y="0"/>
                    </a:lnTo>
                    <a:lnTo>
                      <a:pt x="43914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1219D8C-2DDB-364C-84A2-D328E8F613A6}"/>
                </a:ext>
              </a:extLst>
            </p:cNvPr>
            <p:cNvSpPr/>
            <p:nvPr/>
          </p:nvSpPr>
          <p:spPr>
            <a:xfrm>
              <a:off x="814419" y="783950"/>
              <a:ext cx="1069302" cy="731553"/>
            </a:xfrm>
            <a:custGeom>
              <a:avLst/>
              <a:gdLst>
                <a:gd name="connsiteX0" fmla="*/ 534651 w 1069302"/>
                <a:gd name="connsiteY0" fmla="*/ 0 h 731553"/>
                <a:gd name="connsiteX1" fmla="*/ 0 w 1069302"/>
                <a:gd name="connsiteY1" fmla="*/ 731553 h 731553"/>
                <a:gd name="connsiteX2" fmla="*/ 132839 w 1069302"/>
                <a:gd name="connsiteY2" fmla="*/ 731553 h 731553"/>
                <a:gd name="connsiteX3" fmla="*/ 534651 w 1069302"/>
                <a:gd name="connsiteY3" fmla="*/ 181521 h 731553"/>
                <a:gd name="connsiteX4" fmla="*/ 627968 w 1069302"/>
                <a:gd name="connsiteY4" fmla="*/ 309461 h 731553"/>
                <a:gd name="connsiteX5" fmla="*/ 356800 w 1069302"/>
                <a:gd name="connsiteY5" fmla="*/ 731553 h 731553"/>
                <a:gd name="connsiteX6" fmla="*/ 1069303 w 1069302"/>
                <a:gd name="connsiteY6" fmla="*/ 731553 h 731553"/>
                <a:gd name="connsiteX7" fmla="*/ 534651 w 1069302"/>
                <a:gd name="connsiteY7" fmla="*/ 0 h 731553"/>
                <a:gd name="connsiteX8" fmla="*/ 485248 w 1069302"/>
                <a:gd name="connsiteY8" fmla="*/ 624390 h 731553"/>
                <a:gd name="connsiteX9" fmla="*/ 692741 w 1069302"/>
                <a:gd name="connsiteY9" fmla="*/ 396941 h 731553"/>
                <a:gd name="connsiteX10" fmla="*/ 858516 w 1069302"/>
                <a:gd name="connsiteY10" fmla="*/ 624390 h 731553"/>
                <a:gd name="connsiteX11" fmla="*/ 485248 w 1069302"/>
                <a:gd name="connsiteY11" fmla="*/ 624390 h 731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9302" h="731553">
                  <a:moveTo>
                    <a:pt x="534651" y="0"/>
                  </a:moveTo>
                  <a:lnTo>
                    <a:pt x="0" y="731553"/>
                  </a:lnTo>
                  <a:lnTo>
                    <a:pt x="132839" y="731553"/>
                  </a:lnTo>
                  <a:lnTo>
                    <a:pt x="534651" y="181521"/>
                  </a:lnTo>
                  <a:lnTo>
                    <a:pt x="627968" y="309461"/>
                  </a:lnTo>
                  <a:cubicBezTo>
                    <a:pt x="472074" y="388193"/>
                    <a:pt x="363387" y="546751"/>
                    <a:pt x="356800" y="731553"/>
                  </a:cubicBezTo>
                  <a:lnTo>
                    <a:pt x="1069303" y="731553"/>
                  </a:lnTo>
                  <a:lnTo>
                    <a:pt x="534651" y="0"/>
                  </a:lnTo>
                  <a:close/>
                  <a:moveTo>
                    <a:pt x="485248" y="624390"/>
                  </a:moveTo>
                  <a:cubicBezTo>
                    <a:pt x="520379" y="522694"/>
                    <a:pt x="596131" y="440682"/>
                    <a:pt x="692741" y="396941"/>
                  </a:cubicBezTo>
                  <a:lnTo>
                    <a:pt x="858516" y="624390"/>
                  </a:lnTo>
                  <a:lnTo>
                    <a:pt x="485248" y="624390"/>
                  </a:lnTo>
                  <a:close/>
                </a:path>
              </a:pathLst>
            </a:custGeom>
            <a:solidFill>
              <a:srgbClr val="BC8C44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9E909F3-404A-E448-846C-8E22A85FF314}"/>
                </a:ext>
              </a:extLst>
            </p:cNvPr>
            <p:cNvSpPr/>
            <p:nvPr/>
          </p:nvSpPr>
          <p:spPr>
            <a:xfrm>
              <a:off x="1356755" y="1643443"/>
              <a:ext cx="80142" cy="136687"/>
            </a:xfrm>
            <a:custGeom>
              <a:avLst/>
              <a:gdLst>
                <a:gd name="connsiteX0" fmla="*/ 0 w 80142"/>
                <a:gd name="connsiteY0" fmla="*/ 136688 h 136687"/>
                <a:gd name="connsiteX1" fmla="*/ 24153 w 80142"/>
                <a:gd name="connsiteY1" fmla="*/ 136688 h 136687"/>
                <a:gd name="connsiteX2" fmla="*/ 80143 w 80142"/>
                <a:gd name="connsiteY2" fmla="*/ 0 h 136687"/>
                <a:gd name="connsiteX3" fmla="*/ 57088 w 80142"/>
                <a:gd name="connsiteY3" fmla="*/ 0 h 13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142" h="136687">
                  <a:moveTo>
                    <a:pt x="0" y="136688"/>
                  </a:moveTo>
                  <a:lnTo>
                    <a:pt x="24153" y="136688"/>
                  </a:lnTo>
                  <a:lnTo>
                    <a:pt x="80143" y="0"/>
                  </a:lnTo>
                  <a:lnTo>
                    <a:pt x="57088" y="0"/>
                  </a:lnTo>
                  <a:close/>
                </a:path>
              </a:pathLst>
            </a:custGeom>
            <a:solidFill>
              <a:srgbClr val="FFB71B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" name="Graphic 5">
              <a:extLst>
                <a:ext uri="{FF2B5EF4-FFF2-40B4-BE49-F238E27FC236}">
                  <a16:creationId xmlns:a16="http://schemas.microsoft.com/office/drawing/2014/main" id="{B0DF04F8-DBEA-234A-856E-7F7A070668B5}"/>
                </a:ext>
              </a:extLst>
            </p:cNvPr>
            <p:cNvGrpSpPr/>
            <p:nvPr/>
          </p:nvGrpSpPr>
          <p:grpSpPr>
            <a:xfrm>
              <a:off x="1436898" y="1656565"/>
              <a:ext cx="1496364" cy="139968"/>
              <a:chOff x="1436898" y="1656565"/>
              <a:chExt cx="1496364" cy="139968"/>
            </a:xfrm>
            <a:solidFill>
              <a:schemeClr val="tx1"/>
            </a:solidFill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97A13E19-EA9E-5044-941F-EB983A6F1F75}"/>
                  </a:ext>
                </a:extLst>
              </p:cNvPr>
              <p:cNvSpPr/>
              <p:nvPr/>
            </p:nvSpPr>
            <p:spPr>
              <a:xfrm>
                <a:off x="1436898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1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1241 w 109784"/>
                  <a:gd name="connsiteY9" fmla="*/ 69984 h 107163"/>
                  <a:gd name="connsiteX10" fmla="*/ 54892 w 109784"/>
                  <a:gd name="connsiteY10" fmla="*/ 12029 h 107163"/>
                  <a:gd name="connsiteX11" fmla="*/ 28544 w 109784"/>
                  <a:gd name="connsiteY11" fmla="*/ 69984 h 107163"/>
                  <a:gd name="connsiteX12" fmla="*/ 81241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1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1241" y="69984"/>
                    </a:moveTo>
                    <a:lnTo>
                      <a:pt x="54892" y="12029"/>
                    </a:lnTo>
                    <a:lnTo>
                      <a:pt x="28544" y="69984"/>
                    </a:lnTo>
                    <a:lnTo>
                      <a:pt x="81241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A525267D-67B3-D34B-83B3-F38B934B08E3}"/>
                  </a:ext>
                </a:extLst>
              </p:cNvPr>
              <p:cNvSpPr/>
              <p:nvPr/>
            </p:nvSpPr>
            <p:spPr>
              <a:xfrm>
                <a:off x="1563150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0382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9A276C24-4D4D-1F46-90F5-BC37941F5639}"/>
                  </a:ext>
                </a:extLst>
              </p:cNvPr>
              <p:cNvSpPr/>
              <p:nvPr/>
            </p:nvSpPr>
            <p:spPr>
              <a:xfrm>
                <a:off x="1690501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0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2338 w 109784"/>
                  <a:gd name="connsiteY9" fmla="*/ 69984 h 107163"/>
                  <a:gd name="connsiteX10" fmla="*/ 55990 w 109784"/>
                  <a:gd name="connsiteY10" fmla="*/ 12029 h 107163"/>
                  <a:gd name="connsiteX11" fmla="*/ 29642 w 109784"/>
                  <a:gd name="connsiteY11" fmla="*/ 69984 h 107163"/>
                  <a:gd name="connsiteX12" fmla="*/ 82338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0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2338" y="69984"/>
                    </a:moveTo>
                    <a:lnTo>
                      <a:pt x="55990" y="12029"/>
                    </a:lnTo>
                    <a:lnTo>
                      <a:pt x="29642" y="69984"/>
                    </a:lnTo>
                    <a:lnTo>
                      <a:pt x="82338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457598F9-97DB-F942-9B16-25BD4994B9D5}"/>
                  </a:ext>
                </a:extLst>
              </p:cNvPr>
              <p:cNvSpPr/>
              <p:nvPr/>
            </p:nvSpPr>
            <p:spPr>
              <a:xfrm>
                <a:off x="1816753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2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2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803E16DE-7BE0-894A-BBB7-B5E553A93F4F}"/>
                  </a:ext>
                </a:extLst>
              </p:cNvPr>
              <p:cNvSpPr/>
              <p:nvPr/>
            </p:nvSpPr>
            <p:spPr>
              <a:xfrm>
                <a:off x="1908972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8663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4DCC30AB-D200-BC4D-8351-AC90AA7D40D1}"/>
                  </a:ext>
                </a:extLst>
              </p:cNvPr>
              <p:cNvSpPr/>
              <p:nvPr/>
            </p:nvSpPr>
            <p:spPr>
              <a:xfrm>
                <a:off x="1981430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2 w 87827"/>
                  <a:gd name="connsiteY7" fmla="*/ 82013 h 111537"/>
                  <a:gd name="connsiteX8" fmla="*/ 3293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2" y="82013"/>
                    </a:lnTo>
                    <a:lnTo>
                      <a:pt x="3293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02DF84A6-CEB5-6343-A3A0-B5DE77269875}"/>
                  </a:ext>
                </a:extLst>
              </p:cNvPr>
              <p:cNvSpPr/>
              <p:nvPr/>
            </p:nvSpPr>
            <p:spPr>
              <a:xfrm>
                <a:off x="2072551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9761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F9BD4110-A269-1D4E-AC42-600C16266356}"/>
                  </a:ext>
                </a:extLst>
              </p:cNvPr>
              <p:cNvSpPr/>
              <p:nvPr/>
            </p:nvSpPr>
            <p:spPr>
              <a:xfrm>
                <a:off x="2192216" y="1656565"/>
                <a:ext cx="96610" cy="109350"/>
              </a:xfrm>
              <a:custGeom>
                <a:avLst/>
                <a:gdLst>
                  <a:gd name="connsiteX0" fmla="*/ 0 w 96610"/>
                  <a:gd name="connsiteY0" fmla="*/ 54675 h 109350"/>
                  <a:gd name="connsiteX1" fmla="*/ 57088 w 96610"/>
                  <a:gd name="connsiteY1" fmla="*/ 0 h 109350"/>
                  <a:gd name="connsiteX2" fmla="*/ 96611 w 96610"/>
                  <a:gd name="connsiteY2" fmla="*/ 15309 h 109350"/>
                  <a:gd name="connsiteX3" fmla="*/ 88926 w 96610"/>
                  <a:gd name="connsiteY3" fmla="*/ 22964 h 109350"/>
                  <a:gd name="connsiteX4" fmla="*/ 57088 w 96610"/>
                  <a:gd name="connsiteY4" fmla="*/ 9841 h 109350"/>
                  <a:gd name="connsiteX5" fmla="*/ 10978 w 96610"/>
                  <a:gd name="connsiteY5" fmla="*/ 54675 h 109350"/>
                  <a:gd name="connsiteX6" fmla="*/ 57088 w 96610"/>
                  <a:gd name="connsiteY6" fmla="*/ 99509 h 109350"/>
                  <a:gd name="connsiteX7" fmla="*/ 88926 w 96610"/>
                  <a:gd name="connsiteY7" fmla="*/ 86387 h 109350"/>
                  <a:gd name="connsiteX8" fmla="*/ 96611 w 96610"/>
                  <a:gd name="connsiteY8" fmla="*/ 94041 h 109350"/>
                  <a:gd name="connsiteX9" fmla="*/ 57088 w 96610"/>
                  <a:gd name="connsiteY9" fmla="*/ 109350 h 109350"/>
                  <a:gd name="connsiteX10" fmla="*/ 0 w 96610"/>
                  <a:gd name="connsiteY10" fmla="*/ 54675 h 10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610" h="109350">
                    <a:moveTo>
                      <a:pt x="0" y="54675"/>
                    </a:moveTo>
                    <a:cubicBezTo>
                      <a:pt x="0" y="22964"/>
                      <a:pt x="24153" y="0"/>
                      <a:pt x="57088" y="0"/>
                    </a:cubicBezTo>
                    <a:cubicBezTo>
                      <a:pt x="72458" y="0"/>
                      <a:pt x="86730" y="5468"/>
                      <a:pt x="96611" y="15309"/>
                    </a:cubicBezTo>
                    <a:lnTo>
                      <a:pt x="88926" y="22964"/>
                    </a:lnTo>
                    <a:cubicBezTo>
                      <a:pt x="80143" y="14215"/>
                      <a:pt x="69164" y="9841"/>
                      <a:pt x="57088" y="9841"/>
                    </a:cubicBezTo>
                    <a:cubicBezTo>
                      <a:pt x="30740" y="9841"/>
                      <a:pt x="10978" y="28431"/>
                      <a:pt x="10978" y="54675"/>
                    </a:cubicBezTo>
                    <a:cubicBezTo>
                      <a:pt x="10978" y="79826"/>
                      <a:pt x="30740" y="99509"/>
                      <a:pt x="57088" y="99509"/>
                    </a:cubicBezTo>
                    <a:cubicBezTo>
                      <a:pt x="69164" y="99509"/>
                      <a:pt x="80143" y="95135"/>
                      <a:pt x="88926" y="86387"/>
                    </a:cubicBezTo>
                    <a:lnTo>
                      <a:pt x="96611" y="94041"/>
                    </a:lnTo>
                    <a:cubicBezTo>
                      <a:pt x="86730" y="104976"/>
                      <a:pt x="72458" y="109350"/>
                      <a:pt x="57088" y="109350"/>
                    </a:cubicBezTo>
                    <a:cubicBezTo>
                      <a:pt x="24153" y="109350"/>
                      <a:pt x="0" y="86387"/>
                      <a:pt x="0" y="54675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A4BEFFC9-61B3-5F49-8130-542819810EFF}"/>
                  </a:ext>
                </a:extLst>
              </p:cNvPr>
              <p:cNvSpPr/>
              <p:nvPr/>
            </p:nvSpPr>
            <p:spPr>
              <a:xfrm>
                <a:off x="2298708" y="1684996"/>
                <a:ext cx="82338" cy="82012"/>
              </a:xfrm>
              <a:custGeom>
                <a:avLst/>
                <a:gdLst>
                  <a:gd name="connsiteX0" fmla="*/ 0 w 82338"/>
                  <a:gd name="connsiteY0" fmla="*/ 40460 h 82012"/>
                  <a:gd name="connsiteX1" fmla="*/ 41718 w 82338"/>
                  <a:gd name="connsiteY1" fmla="*/ 0 h 82012"/>
                  <a:gd name="connsiteX2" fmla="*/ 82338 w 82338"/>
                  <a:gd name="connsiteY2" fmla="*/ 40460 h 82012"/>
                  <a:gd name="connsiteX3" fmla="*/ 41718 w 82338"/>
                  <a:gd name="connsiteY3" fmla="*/ 82013 h 82012"/>
                  <a:gd name="connsiteX4" fmla="*/ 0 w 82338"/>
                  <a:gd name="connsiteY4" fmla="*/ 40460 h 82012"/>
                  <a:gd name="connsiteX5" fmla="*/ 71360 w 82338"/>
                  <a:gd name="connsiteY5" fmla="*/ 40460 h 82012"/>
                  <a:gd name="connsiteX6" fmla="*/ 41718 w 82338"/>
                  <a:gd name="connsiteY6" fmla="*/ 8748 h 82012"/>
                  <a:gd name="connsiteX7" fmla="*/ 12076 w 82338"/>
                  <a:gd name="connsiteY7" fmla="*/ 40460 h 82012"/>
                  <a:gd name="connsiteX8" fmla="*/ 41718 w 82338"/>
                  <a:gd name="connsiteY8" fmla="*/ 72171 h 82012"/>
                  <a:gd name="connsiteX9" fmla="*/ 71360 w 82338"/>
                  <a:gd name="connsiteY9" fmla="*/ 40460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338" h="82012">
                    <a:moveTo>
                      <a:pt x="0" y="40460"/>
                    </a:moveTo>
                    <a:cubicBezTo>
                      <a:pt x="0" y="16403"/>
                      <a:pt x="17566" y="0"/>
                      <a:pt x="41718" y="0"/>
                    </a:cubicBezTo>
                    <a:cubicBezTo>
                      <a:pt x="65871" y="0"/>
                      <a:pt x="82338" y="17496"/>
                      <a:pt x="82338" y="40460"/>
                    </a:cubicBezTo>
                    <a:cubicBezTo>
                      <a:pt x="82338" y="64517"/>
                      <a:pt x="64773" y="82013"/>
                      <a:pt x="41718" y="82013"/>
                    </a:cubicBezTo>
                    <a:cubicBezTo>
                      <a:pt x="17566" y="80919"/>
                      <a:pt x="0" y="64517"/>
                      <a:pt x="0" y="40460"/>
                    </a:cubicBezTo>
                    <a:close/>
                    <a:moveTo>
                      <a:pt x="71360" y="40460"/>
                    </a:moveTo>
                    <a:cubicBezTo>
                      <a:pt x="71360" y="21870"/>
                      <a:pt x="58186" y="8748"/>
                      <a:pt x="41718" y="8748"/>
                    </a:cubicBezTo>
                    <a:cubicBezTo>
                      <a:pt x="24153" y="8748"/>
                      <a:pt x="12076" y="21870"/>
                      <a:pt x="12076" y="40460"/>
                    </a:cubicBezTo>
                    <a:cubicBezTo>
                      <a:pt x="12076" y="59049"/>
                      <a:pt x="25251" y="72171"/>
                      <a:pt x="41718" y="72171"/>
                    </a:cubicBezTo>
                    <a:cubicBezTo>
                      <a:pt x="58186" y="71078"/>
                      <a:pt x="71360" y="59049"/>
                      <a:pt x="71360" y="40460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5F023F26-CF88-7A4A-A729-06FF06424CD3}"/>
                  </a:ext>
                </a:extLst>
              </p:cNvPr>
              <p:cNvSpPr/>
              <p:nvPr/>
            </p:nvSpPr>
            <p:spPr>
              <a:xfrm>
                <a:off x="2403003" y="1683902"/>
                <a:ext cx="133937" cy="82012"/>
              </a:xfrm>
              <a:custGeom>
                <a:avLst/>
                <a:gdLst>
                  <a:gd name="connsiteX0" fmla="*/ 133937 w 133937"/>
                  <a:gd name="connsiteY0" fmla="*/ 34992 h 82012"/>
                  <a:gd name="connsiteX1" fmla="*/ 133937 w 133937"/>
                  <a:gd name="connsiteY1" fmla="*/ 82013 h 82012"/>
                  <a:gd name="connsiteX2" fmla="*/ 122959 w 133937"/>
                  <a:gd name="connsiteY2" fmla="*/ 82013 h 82012"/>
                  <a:gd name="connsiteX3" fmla="*/ 122959 w 133937"/>
                  <a:gd name="connsiteY3" fmla="*/ 36086 h 82012"/>
                  <a:gd name="connsiteX4" fmla="*/ 99904 w 133937"/>
                  <a:gd name="connsiteY4" fmla="*/ 9841 h 82012"/>
                  <a:gd name="connsiteX5" fmla="*/ 72458 w 133937"/>
                  <a:gd name="connsiteY5" fmla="*/ 39366 h 82012"/>
                  <a:gd name="connsiteX6" fmla="*/ 72458 w 133937"/>
                  <a:gd name="connsiteY6" fmla="*/ 82013 h 82012"/>
                  <a:gd name="connsiteX7" fmla="*/ 61479 w 133937"/>
                  <a:gd name="connsiteY7" fmla="*/ 82013 h 82012"/>
                  <a:gd name="connsiteX8" fmla="*/ 61479 w 133937"/>
                  <a:gd name="connsiteY8" fmla="*/ 36086 h 82012"/>
                  <a:gd name="connsiteX9" fmla="*/ 38425 w 133937"/>
                  <a:gd name="connsiteY9" fmla="*/ 9841 h 82012"/>
                  <a:gd name="connsiteX10" fmla="*/ 10978 w 133937"/>
                  <a:gd name="connsiteY10" fmla="*/ 39366 h 82012"/>
                  <a:gd name="connsiteX11" fmla="*/ 10978 w 133937"/>
                  <a:gd name="connsiteY11" fmla="*/ 82013 h 82012"/>
                  <a:gd name="connsiteX12" fmla="*/ 0 w 133937"/>
                  <a:gd name="connsiteY12" fmla="*/ 82013 h 82012"/>
                  <a:gd name="connsiteX13" fmla="*/ 0 w 133937"/>
                  <a:gd name="connsiteY13" fmla="*/ 1093 h 82012"/>
                  <a:gd name="connsiteX14" fmla="*/ 10978 w 133937"/>
                  <a:gd name="connsiteY14" fmla="*/ 1093 h 82012"/>
                  <a:gd name="connsiteX15" fmla="*/ 10978 w 133937"/>
                  <a:gd name="connsiteY15" fmla="*/ 15309 h 82012"/>
                  <a:gd name="connsiteX16" fmla="*/ 40620 w 133937"/>
                  <a:gd name="connsiteY16" fmla="*/ 0 h 82012"/>
                  <a:gd name="connsiteX17" fmla="*/ 69164 w 133937"/>
                  <a:gd name="connsiteY17" fmla="*/ 17496 h 82012"/>
                  <a:gd name="connsiteX18" fmla="*/ 101002 w 133937"/>
                  <a:gd name="connsiteY18" fmla="*/ 0 h 82012"/>
                  <a:gd name="connsiteX19" fmla="*/ 133937 w 133937"/>
                  <a:gd name="connsiteY19" fmla="*/ 34992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3937" h="82012">
                    <a:moveTo>
                      <a:pt x="133937" y="34992"/>
                    </a:moveTo>
                    <a:lnTo>
                      <a:pt x="133937" y="82013"/>
                    </a:lnTo>
                    <a:lnTo>
                      <a:pt x="122959" y="82013"/>
                    </a:lnTo>
                    <a:lnTo>
                      <a:pt x="122959" y="36086"/>
                    </a:lnTo>
                    <a:cubicBezTo>
                      <a:pt x="122959" y="18590"/>
                      <a:pt x="114176" y="9841"/>
                      <a:pt x="99904" y="9841"/>
                    </a:cubicBezTo>
                    <a:cubicBezTo>
                      <a:pt x="83436" y="9841"/>
                      <a:pt x="72458" y="20776"/>
                      <a:pt x="72458" y="39366"/>
                    </a:cubicBezTo>
                    <a:lnTo>
                      <a:pt x="72458" y="82013"/>
                    </a:lnTo>
                    <a:lnTo>
                      <a:pt x="61479" y="82013"/>
                    </a:lnTo>
                    <a:lnTo>
                      <a:pt x="61479" y="36086"/>
                    </a:lnTo>
                    <a:cubicBezTo>
                      <a:pt x="61479" y="18590"/>
                      <a:pt x="52697" y="9841"/>
                      <a:pt x="38425" y="9841"/>
                    </a:cubicBezTo>
                    <a:cubicBezTo>
                      <a:pt x="21957" y="9841"/>
                      <a:pt x="10978" y="20776"/>
                      <a:pt x="10978" y="39366"/>
                    </a:cubicBezTo>
                    <a:lnTo>
                      <a:pt x="10978" y="82013"/>
                    </a:lnTo>
                    <a:lnTo>
                      <a:pt x="0" y="82013"/>
                    </a:lnTo>
                    <a:lnTo>
                      <a:pt x="0" y="1093"/>
                    </a:lnTo>
                    <a:lnTo>
                      <a:pt x="10978" y="1093"/>
                    </a:lnTo>
                    <a:lnTo>
                      <a:pt x="10978" y="15309"/>
                    </a:lnTo>
                    <a:cubicBezTo>
                      <a:pt x="16468" y="5468"/>
                      <a:pt x="27446" y="0"/>
                      <a:pt x="40620" y="0"/>
                    </a:cubicBezTo>
                    <a:cubicBezTo>
                      <a:pt x="53795" y="0"/>
                      <a:pt x="64773" y="5468"/>
                      <a:pt x="69164" y="17496"/>
                    </a:cubicBezTo>
                    <a:cubicBezTo>
                      <a:pt x="74654" y="6561"/>
                      <a:pt x="86730" y="0"/>
                      <a:pt x="101002" y="0"/>
                    </a:cubicBezTo>
                    <a:cubicBezTo>
                      <a:pt x="121861" y="0"/>
                      <a:pt x="133937" y="12029"/>
                      <a:pt x="133937" y="34992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C88762BD-28A0-8948-9AD1-A92AD8671F7C}"/>
                  </a:ext>
                </a:extLst>
              </p:cNvPr>
              <p:cNvSpPr/>
              <p:nvPr/>
            </p:nvSpPr>
            <p:spPr>
              <a:xfrm>
                <a:off x="2566582" y="1684944"/>
                <a:ext cx="82338" cy="110495"/>
              </a:xfrm>
              <a:custGeom>
                <a:avLst/>
                <a:gdLst>
                  <a:gd name="connsiteX0" fmla="*/ 82338 w 82338"/>
                  <a:gd name="connsiteY0" fmla="*/ 40511 h 110495"/>
                  <a:gd name="connsiteX1" fmla="*/ 41718 w 82338"/>
                  <a:gd name="connsiteY1" fmla="*/ 82064 h 110495"/>
                  <a:gd name="connsiteX2" fmla="*/ 10978 w 82338"/>
                  <a:gd name="connsiteY2" fmla="*/ 65662 h 110495"/>
                  <a:gd name="connsiteX3" fmla="*/ 10978 w 82338"/>
                  <a:gd name="connsiteY3" fmla="*/ 110495 h 110495"/>
                  <a:gd name="connsiteX4" fmla="*/ 0 w 82338"/>
                  <a:gd name="connsiteY4" fmla="*/ 110495 h 110495"/>
                  <a:gd name="connsiteX5" fmla="*/ 0 w 82338"/>
                  <a:gd name="connsiteY5" fmla="*/ 52 h 110495"/>
                  <a:gd name="connsiteX6" fmla="*/ 10978 w 82338"/>
                  <a:gd name="connsiteY6" fmla="*/ 52 h 110495"/>
                  <a:gd name="connsiteX7" fmla="*/ 10978 w 82338"/>
                  <a:gd name="connsiteY7" fmla="*/ 16454 h 110495"/>
                  <a:gd name="connsiteX8" fmla="*/ 41718 w 82338"/>
                  <a:gd name="connsiteY8" fmla="*/ 52 h 110495"/>
                  <a:gd name="connsiteX9" fmla="*/ 82338 w 82338"/>
                  <a:gd name="connsiteY9" fmla="*/ 40511 h 110495"/>
                  <a:gd name="connsiteX10" fmla="*/ 71360 w 82338"/>
                  <a:gd name="connsiteY10" fmla="*/ 40511 h 110495"/>
                  <a:gd name="connsiteX11" fmla="*/ 40620 w 82338"/>
                  <a:gd name="connsiteY11" fmla="*/ 8799 h 110495"/>
                  <a:gd name="connsiteX12" fmla="*/ 9881 w 82338"/>
                  <a:gd name="connsiteY12" fmla="*/ 40511 h 110495"/>
                  <a:gd name="connsiteX13" fmla="*/ 40620 w 82338"/>
                  <a:gd name="connsiteY13" fmla="*/ 72223 h 110495"/>
                  <a:gd name="connsiteX14" fmla="*/ 71360 w 82338"/>
                  <a:gd name="connsiteY14" fmla="*/ 40511 h 11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2338" h="110495">
                    <a:moveTo>
                      <a:pt x="82338" y="40511"/>
                    </a:moveTo>
                    <a:cubicBezTo>
                      <a:pt x="82338" y="64568"/>
                      <a:pt x="64773" y="82064"/>
                      <a:pt x="41718" y="82064"/>
                    </a:cubicBezTo>
                    <a:cubicBezTo>
                      <a:pt x="28544" y="82064"/>
                      <a:pt x="17565" y="76597"/>
                      <a:pt x="10978" y="65662"/>
                    </a:cubicBezTo>
                    <a:lnTo>
                      <a:pt x="10978" y="110495"/>
                    </a:lnTo>
                    <a:lnTo>
                      <a:pt x="0" y="110495"/>
                    </a:lnTo>
                    <a:lnTo>
                      <a:pt x="0" y="52"/>
                    </a:lnTo>
                    <a:lnTo>
                      <a:pt x="10978" y="52"/>
                    </a:lnTo>
                    <a:lnTo>
                      <a:pt x="10978" y="16454"/>
                    </a:lnTo>
                    <a:cubicBezTo>
                      <a:pt x="17565" y="5519"/>
                      <a:pt x="28544" y="52"/>
                      <a:pt x="41718" y="52"/>
                    </a:cubicBezTo>
                    <a:cubicBezTo>
                      <a:pt x="65871" y="-1042"/>
                      <a:pt x="82338" y="15361"/>
                      <a:pt x="82338" y="40511"/>
                    </a:cubicBezTo>
                    <a:close/>
                    <a:moveTo>
                      <a:pt x="71360" y="40511"/>
                    </a:moveTo>
                    <a:cubicBezTo>
                      <a:pt x="71360" y="21922"/>
                      <a:pt x="58186" y="8799"/>
                      <a:pt x="40620" y="8799"/>
                    </a:cubicBezTo>
                    <a:cubicBezTo>
                      <a:pt x="23055" y="8799"/>
                      <a:pt x="9881" y="21922"/>
                      <a:pt x="9881" y="40511"/>
                    </a:cubicBezTo>
                    <a:cubicBezTo>
                      <a:pt x="9881" y="59101"/>
                      <a:pt x="23055" y="72223"/>
                      <a:pt x="40620" y="72223"/>
                    </a:cubicBezTo>
                    <a:cubicBezTo>
                      <a:pt x="58186" y="71129"/>
                      <a:pt x="71360" y="59101"/>
                      <a:pt x="71360" y="4051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873314F5-066F-624C-934F-123F30DF63B4}"/>
                  </a:ext>
                </a:extLst>
              </p:cNvPr>
              <p:cNvSpPr/>
              <p:nvPr/>
            </p:nvSpPr>
            <p:spPr>
              <a:xfrm>
                <a:off x="2664291" y="1684921"/>
                <a:ext cx="68066" cy="80993"/>
              </a:xfrm>
              <a:custGeom>
                <a:avLst/>
                <a:gdLst>
                  <a:gd name="connsiteX0" fmla="*/ 68066 w 68066"/>
                  <a:gd name="connsiteY0" fmla="*/ 30693 h 80993"/>
                  <a:gd name="connsiteX1" fmla="*/ 68066 w 68066"/>
                  <a:gd name="connsiteY1" fmla="*/ 80994 h 80993"/>
                  <a:gd name="connsiteX2" fmla="*/ 57088 w 68066"/>
                  <a:gd name="connsiteY2" fmla="*/ 80994 h 80993"/>
                  <a:gd name="connsiteX3" fmla="*/ 57088 w 68066"/>
                  <a:gd name="connsiteY3" fmla="*/ 67872 h 80993"/>
                  <a:gd name="connsiteX4" fmla="*/ 29642 w 68066"/>
                  <a:gd name="connsiteY4" fmla="*/ 80994 h 80993"/>
                  <a:gd name="connsiteX5" fmla="*/ 0 w 68066"/>
                  <a:gd name="connsiteY5" fmla="*/ 58030 h 80993"/>
                  <a:gd name="connsiteX6" fmla="*/ 30740 w 68066"/>
                  <a:gd name="connsiteY6" fmla="*/ 35067 h 80993"/>
                  <a:gd name="connsiteX7" fmla="*/ 55990 w 68066"/>
                  <a:gd name="connsiteY7" fmla="*/ 35067 h 80993"/>
                  <a:gd name="connsiteX8" fmla="*/ 55990 w 68066"/>
                  <a:gd name="connsiteY8" fmla="*/ 30693 h 80993"/>
                  <a:gd name="connsiteX9" fmla="*/ 32935 w 68066"/>
                  <a:gd name="connsiteY9" fmla="*/ 8823 h 80993"/>
                  <a:gd name="connsiteX10" fmla="*/ 5489 w 68066"/>
                  <a:gd name="connsiteY10" fmla="*/ 18664 h 80993"/>
                  <a:gd name="connsiteX11" fmla="*/ 1098 w 68066"/>
                  <a:gd name="connsiteY11" fmla="*/ 11010 h 80993"/>
                  <a:gd name="connsiteX12" fmla="*/ 34033 w 68066"/>
                  <a:gd name="connsiteY12" fmla="*/ 75 h 80993"/>
                  <a:gd name="connsiteX13" fmla="*/ 68066 w 68066"/>
                  <a:gd name="connsiteY13" fmla="*/ 30693 h 80993"/>
                  <a:gd name="connsiteX14" fmla="*/ 57088 w 68066"/>
                  <a:gd name="connsiteY14" fmla="*/ 55843 h 80993"/>
                  <a:gd name="connsiteX15" fmla="*/ 57088 w 68066"/>
                  <a:gd name="connsiteY15" fmla="*/ 42721 h 80993"/>
                  <a:gd name="connsiteX16" fmla="*/ 31837 w 68066"/>
                  <a:gd name="connsiteY16" fmla="*/ 42721 h 80993"/>
                  <a:gd name="connsiteX17" fmla="*/ 10978 w 68066"/>
                  <a:gd name="connsiteY17" fmla="*/ 56937 h 80993"/>
                  <a:gd name="connsiteX18" fmla="*/ 31837 w 68066"/>
                  <a:gd name="connsiteY18" fmla="*/ 72246 h 80993"/>
                  <a:gd name="connsiteX19" fmla="*/ 57088 w 68066"/>
                  <a:gd name="connsiteY19" fmla="*/ 5584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066" h="80993">
                    <a:moveTo>
                      <a:pt x="68066" y="30693"/>
                    </a:moveTo>
                    <a:lnTo>
                      <a:pt x="68066" y="80994"/>
                    </a:lnTo>
                    <a:lnTo>
                      <a:pt x="57088" y="80994"/>
                    </a:lnTo>
                    <a:lnTo>
                      <a:pt x="57088" y="67872"/>
                    </a:lnTo>
                    <a:cubicBezTo>
                      <a:pt x="52697" y="76620"/>
                      <a:pt x="42816" y="80994"/>
                      <a:pt x="29642" y="80994"/>
                    </a:cubicBezTo>
                    <a:cubicBezTo>
                      <a:pt x="10978" y="80994"/>
                      <a:pt x="0" y="71152"/>
                      <a:pt x="0" y="58030"/>
                    </a:cubicBezTo>
                    <a:cubicBezTo>
                      <a:pt x="0" y="46002"/>
                      <a:pt x="7685" y="35067"/>
                      <a:pt x="30740" y="35067"/>
                    </a:cubicBezTo>
                    <a:lnTo>
                      <a:pt x="55990" y="35067"/>
                    </a:lnTo>
                    <a:lnTo>
                      <a:pt x="55990" y="30693"/>
                    </a:lnTo>
                    <a:cubicBezTo>
                      <a:pt x="55990" y="16477"/>
                      <a:pt x="48305" y="8823"/>
                      <a:pt x="32935" y="8823"/>
                    </a:cubicBezTo>
                    <a:cubicBezTo>
                      <a:pt x="21957" y="8823"/>
                      <a:pt x="12076" y="12103"/>
                      <a:pt x="5489" y="18664"/>
                    </a:cubicBezTo>
                    <a:lnTo>
                      <a:pt x="1098" y="11010"/>
                    </a:lnTo>
                    <a:cubicBezTo>
                      <a:pt x="8783" y="4449"/>
                      <a:pt x="20859" y="75"/>
                      <a:pt x="34033" y="75"/>
                    </a:cubicBezTo>
                    <a:cubicBezTo>
                      <a:pt x="55990" y="-1019"/>
                      <a:pt x="68066" y="9916"/>
                      <a:pt x="68066" y="30693"/>
                    </a:cubicBezTo>
                    <a:close/>
                    <a:moveTo>
                      <a:pt x="57088" y="55843"/>
                    </a:moveTo>
                    <a:lnTo>
                      <a:pt x="57088" y="42721"/>
                    </a:lnTo>
                    <a:lnTo>
                      <a:pt x="31837" y="42721"/>
                    </a:lnTo>
                    <a:cubicBezTo>
                      <a:pt x="16468" y="42721"/>
                      <a:pt x="10978" y="49282"/>
                      <a:pt x="10978" y="56937"/>
                    </a:cubicBezTo>
                    <a:cubicBezTo>
                      <a:pt x="10978" y="66778"/>
                      <a:pt x="18663" y="72246"/>
                      <a:pt x="31837" y="72246"/>
                    </a:cubicBezTo>
                    <a:cubicBezTo>
                      <a:pt x="43914" y="72246"/>
                      <a:pt x="52697" y="66778"/>
                      <a:pt x="57088" y="55843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7851B1F3-0908-5B47-A9A2-998A5C4ADCDD}"/>
                  </a:ext>
                </a:extLst>
              </p:cNvPr>
              <p:cNvSpPr/>
              <p:nvPr/>
            </p:nvSpPr>
            <p:spPr>
              <a:xfrm>
                <a:off x="2761999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598D9F30-2D53-4548-9719-2B34C217FC00}"/>
                  </a:ext>
                </a:extLst>
              </p:cNvPr>
              <p:cNvSpPr/>
              <p:nvPr/>
            </p:nvSpPr>
            <p:spPr>
              <a:xfrm>
                <a:off x="2845435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3 w 87827"/>
                  <a:gd name="connsiteY7" fmla="*/ 82013 h 111537"/>
                  <a:gd name="connsiteX8" fmla="*/ 3294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3" y="82013"/>
                    </a:lnTo>
                    <a:lnTo>
                      <a:pt x="3294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341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5105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105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50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9753600" cy="434340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112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51054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1054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532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1"/>
            <a:ext cx="33528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1"/>
            <a:ext cx="3352800" cy="44958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146829" y="1379218"/>
            <a:ext cx="3365942" cy="448843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4896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292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2285999"/>
          </a:xfrm>
        </p:spPr>
        <p:txBody>
          <a:bodyPr anchor="ctr"/>
          <a:lstStyle>
            <a:lvl1pPr>
              <a:defRPr sz="5400" spc="-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71999"/>
            <a:ext cx="9144000" cy="114300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891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9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  <a:lumOff val="25000"/>
            </a:schemeClr>
          </a:solidFill>
        </p:spPr>
        <p:txBody>
          <a:bodyPr bIns="1280160" anchor="ctr"/>
          <a:lstStyle>
            <a:lvl1pPr marL="0" indent="0" algn="ctr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Picture. Drag image onto this placeholder, or click icon and select image.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12192000" cy="1143000"/>
          </a:xfrm>
          <a:solidFill>
            <a:srgbClr val="000000">
              <a:alpha val="74902"/>
            </a:srgbClr>
          </a:solidFill>
        </p:spPr>
        <p:txBody>
          <a:bodyPr lIns="182880" tIns="91440" rIns="182880" bIns="91440" anchor="ctr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7800" y="4343400"/>
            <a:ext cx="3048000" cy="1296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6949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ig 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10134600" cy="4572000"/>
          </a:xfrm>
        </p:spPr>
        <p:txBody>
          <a:bodyPr anchor="ctr"/>
          <a:lstStyle>
            <a:lvl1pPr marL="0" indent="0">
              <a:spcBef>
                <a:spcPts val="3000"/>
              </a:spcBef>
              <a:buNone/>
              <a:defRPr sz="4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961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76200"/>
            <a:ext cx="12192000" cy="6781800"/>
          </a:xfrm>
          <a:solidFill>
            <a:schemeClr val="bg1">
              <a:lumMod val="75000"/>
              <a:lumOff val="25000"/>
            </a:schemeClr>
          </a:solidFill>
        </p:spPr>
        <p:txBody>
          <a:bodyPr lIns="5029200" bIns="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Picture. </a:t>
            </a:r>
            <a:br>
              <a:rPr lang="en-US" dirty="0"/>
            </a:br>
            <a:r>
              <a:rPr lang="en-US" dirty="0"/>
              <a:t>Drag image onto this placeholder, </a:t>
            </a:r>
            <a:br>
              <a:rPr lang="en-US" dirty="0"/>
            </a:br>
            <a:r>
              <a:rPr lang="en-US" dirty="0"/>
              <a:t>or click icon and select image.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4876800" cy="6781800"/>
          </a:xfrm>
          <a:solidFill>
            <a:schemeClr val="bg1">
              <a:alpha val="70000"/>
            </a:schemeClr>
          </a:solidFill>
        </p:spPr>
        <p:txBody>
          <a:bodyPr lIns="685800" tIns="274320" rIns="274320"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196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42806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11582400" cy="5333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285999"/>
            <a:ext cx="5105400" cy="342900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371600"/>
            <a:ext cx="5105400" cy="4572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2286000"/>
            <a:ext cx="5105400" cy="342900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1"/>
            <a:ext cx="3352800" cy="457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1"/>
            <a:ext cx="3352800" cy="457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146829" y="1379218"/>
            <a:ext cx="3365942" cy="45643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91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572000" cy="19050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62000"/>
            <a:ext cx="6172200" cy="50990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286000"/>
            <a:ext cx="4191000" cy="3582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5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2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2285999"/>
          </a:xfrm>
          <a:prstGeom prst="rect">
            <a:avLst/>
          </a:prstGeom>
        </p:spPr>
        <p:txBody>
          <a:bodyPr anchor="ctr"/>
          <a:lstStyle>
            <a:lvl1pPr>
              <a:defRPr sz="5400" spc="-1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71999"/>
            <a:ext cx="9144000" cy="114300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1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3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  <a:lumOff val="25000"/>
            </a:schemeClr>
          </a:solidFill>
        </p:spPr>
        <p:txBody>
          <a:bodyPr bIns="1280160" anchor="ctr"/>
          <a:lstStyle>
            <a:lvl1pPr marL="0" indent="0" algn="ctr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Picture. Drag image onto this placeholder, or click icon and select image.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rgbClr val="000000">
              <a:alpha val="74902"/>
            </a:srgbClr>
          </a:solidFill>
        </p:spPr>
        <p:txBody>
          <a:bodyPr lIns="274320" tIns="91440" rIns="274320" bIns="91440" anchor="ctr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7800" y="4343400"/>
            <a:ext cx="3048000" cy="1296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2545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ig 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/>
          <a:lstStyle>
            <a:lvl1pPr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10134600" cy="4572000"/>
          </a:xfrm>
        </p:spPr>
        <p:txBody>
          <a:bodyPr anchor="ctr"/>
          <a:lstStyle>
            <a:lvl1pPr marL="0" indent="0">
              <a:spcBef>
                <a:spcPts val="3000"/>
              </a:spcBef>
              <a:buNone/>
              <a:defRPr sz="4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30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10972798" cy="411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504586"/>
            <a:ext cx="5486400" cy="1899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433544" y="6525289"/>
            <a:ext cx="457200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7F38969C-6C4D-414F-A896-DF8EFD6B6E3C}" type="slidenum">
              <a:rPr lang="en-US" sz="1100" smtClean="0">
                <a:solidFill>
                  <a:schemeClr val="bg1">
                    <a:lumMod val="75000"/>
                  </a:schemeClr>
                </a:solidFill>
              </a:rPr>
              <a:pPr algn="r"/>
              <a:t>‹#›</a:t>
            </a:fld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2" name="Graphic 3">
            <a:extLst>
              <a:ext uri="{FF2B5EF4-FFF2-40B4-BE49-F238E27FC236}">
                <a16:creationId xmlns:a16="http://schemas.microsoft.com/office/drawing/2014/main" id="{EE79F3B6-FF2E-524A-B9F2-683F249A8F08}"/>
              </a:ext>
            </a:extLst>
          </p:cNvPr>
          <p:cNvGrpSpPr/>
          <p:nvPr userDrawn="1"/>
        </p:nvGrpSpPr>
        <p:grpSpPr>
          <a:xfrm>
            <a:off x="215900" y="6302329"/>
            <a:ext cx="1003300" cy="479471"/>
            <a:chOff x="3656195" y="2257994"/>
            <a:chExt cx="4879609" cy="2331937"/>
          </a:xfrm>
          <a:solidFill>
            <a:srgbClr val="CCCCCC"/>
          </a:solidFill>
        </p:grpSpPr>
        <p:grpSp>
          <p:nvGrpSpPr>
            <p:cNvPr id="13" name="Graphic 3">
              <a:extLst>
                <a:ext uri="{FF2B5EF4-FFF2-40B4-BE49-F238E27FC236}">
                  <a16:creationId xmlns:a16="http://schemas.microsoft.com/office/drawing/2014/main" id="{BEF134A6-981D-4F4B-9534-214F17018C45}"/>
                </a:ext>
              </a:extLst>
            </p:cNvPr>
            <p:cNvGrpSpPr/>
            <p:nvPr/>
          </p:nvGrpSpPr>
          <p:grpSpPr>
            <a:xfrm>
              <a:off x="3656195" y="2257994"/>
              <a:ext cx="4869496" cy="1702364"/>
              <a:chOff x="3656195" y="2257994"/>
              <a:chExt cx="4869496" cy="1702364"/>
            </a:xfrm>
            <a:grpFill/>
          </p:grpSpPr>
          <p:grpSp>
            <p:nvGrpSpPr>
              <p:cNvPr id="31" name="Graphic 3">
                <a:extLst>
                  <a:ext uri="{FF2B5EF4-FFF2-40B4-BE49-F238E27FC236}">
                    <a16:creationId xmlns:a16="http://schemas.microsoft.com/office/drawing/2014/main" id="{8C9ABB63-EB50-E149-B1D3-9027853AB6EA}"/>
                  </a:ext>
                </a:extLst>
              </p:cNvPr>
              <p:cNvGrpSpPr/>
              <p:nvPr/>
            </p:nvGrpSpPr>
            <p:grpSpPr>
              <a:xfrm>
                <a:off x="6358942" y="3046219"/>
                <a:ext cx="2166748" cy="914139"/>
                <a:chOff x="6358942" y="3046219"/>
                <a:chExt cx="2166748" cy="914139"/>
              </a:xfrm>
              <a:grpFill/>
            </p:grpSpPr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A979EB54-DA9F-7C44-AA51-3A940BCA38D7}"/>
                    </a:ext>
                  </a:extLst>
                </p:cNvPr>
                <p:cNvSpPr/>
                <p:nvPr/>
              </p:nvSpPr>
              <p:spPr>
                <a:xfrm>
                  <a:off x="6358942" y="3056293"/>
                  <a:ext cx="905129" cy="888956"/>
                </a:xfrm>
                <a:custGeom>
                  <a:avLst/>
                  <a:gdLst>
                    <a:gd name="connsiteX0" fmla="*/ 905130 w 905129"/>
                    <a:gd name="connsiteY0" fmla="*/ 888957 h 888956"/>
                    <a:gd name="connsiteX1" fmla="*/ 796413 w 905129"/>
                    <a:gd name="connsiteY1" fmla="*/ 888957 h 888956"/>
                    <a:gd name="connsiteX2" fmla="*/ 692753 w 905129"/>
                    <a:gd name="connsiteY2" fmla="*/ 654755 h 888956"/>
                    <a:gd name="connsiteX3" fmla="*/ 209848 w 905129"/>
                    <a:gd name="connsiteY3" fmla="*/ 654755 h 888956"/>
                    <a:gd name="connsiteX4" fmla="*/ 103660 w 905129"/>
                    <a:gd name="connsiteY4" fmla="*/ 888957 h 888956"/>
                    <a:gd name="connsiteX5" fmla="*/ 0 w 905129"/>
                    <a:gd name="connsiteY5" fmla="*/ 888957 h 888956"/>
                    <a:gd name="connsiteX6" fmla="*/ 404527 w 905129"/>
                    <a:gd name="connsiteY6" fmla="*/ 0 h 888956"/>
                    <a:gd name="connsiteX7" fmla="*/ 498074 w 905129"/>
                    <a:gd name="connsiteY7" fmla="*/ 0 h 888956"/>
                    <a:gd name="connsiteX8" fmla="*/ 905130 w 905129"/>
                    <a:gd name="connsiteY8" fmla="*/ 888957 h 888956"/>
                    <a:gd name="connsiteX9" fmla="*/ 455093 w 905129"/>
                    <a:gd name="connsiteY9" fmla="*/ 115841 h 888956"/>
                    <a:gd name="connsiteX10" fmla="*/ 252829 w 905129"/>
                    <a:gd name="connsiteY10" fmla="*/ 566615 h 888956"/>
                    <a:gd name="connsiteX11" fmla="*/ 657357 w 905129"/>
                    <a:gd name="connsiteY11" fmla="*/ 566615 h 888956"/>
                    <a:gd name="connsiteX12" fmla="*/ 455093 w 905129"/>
                    <a:gd name="connsiteY12" fmla="*/ 115841 h 888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05129" h="888956">
                      <a:moveTo>
                        <a:pt x="905130" y="888957"/>
                      </a:moveTo>
                      <a:lnTo>
                        <a:pt x="796413" y="888957"/>
                      </a:lnTo>
                      <a:lnTo>
                        <a:pt x="692753" y="654755"/>
                      </a:lnTo>
                      <a:lnTo>
                        <a:pt x="209848" y="654755"/>
                      </a:lnTo>
                      <a:lnTo>
                        <a:pt x="103660" y="888957"/>
                      </a:lnTo>
                      <a:lnTo>
                        <a:pt x="0" y="888957"/>
                      </a:lnTo>
                      <a:lnTo>
                        <a:pt x="404527" y="0"/>
                      </a:lnTo>
                      <a:lnTo>
                        <a:pt x="498074" y="0"/>
                      </a:lnTo>
                      <a:lnTo>
                        <a:pt x="905130" y="888957"/>
                      </a:lnTo>
                      <a:close/>
                      <a:moveTo>
                        <a:pt x="455093" y="115841"/>
                      </a:moveTo>
                      <a:lnTo>
                        <a:pt x="252829" y="566615"/>
                      </a:lnTo>
                      <a:lnTo>
                        <a:pt x="657357" y="566615"/>
                      </a:lnTo>
                      <a:lnTo>
                        <a:pt x="455093" y="11584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FA870CDE-79B6-4644-A6D6-F9ED054AB4FF}"/>
                    </a:ext>
                  </a:extLst>
                </p:cNvPr>
                <p:cNvSpPr/>
                <p:nvPr/>
              </p:nvSpPr>
              <p:spPr>
                <a:xfrm>
                  <a:off x="7375317" y="3046219"/>
                  <a:ext cx="806525" cy="914139"/>
                </a:xfrm>
                <a:custGeom>
                  <a:avLst/>
                  <a:gdLst>
                    <a:gd name="connsiteX0" fmla="*/ 450036 w 806525"/>
                    <a:gd name="connsiteY0" fmla="*/ 914139 h 914139"/>
                    <a:gd name="connsiteX1" fmla="*/ 0 w 806525"/>
                    <a:gd name="connsiteY1" fmla="*/ 458329 h 914139"/>
                    <a:gd name="connsiteX2" fmla="*/ 444980 w 806525"/>
                    <a:gd name="connsiteY2" fmla="*/ 0 h 914139"/>
                    <a:gd name="connsiteX3" fmla="*/ 776186 w 806525"/>
                    <a:gd name="connsiteY3" fmla="*/ 118360 h 914139"/>
                    <a:gd name="connsiteX4" fmla="*/ 710451 w 806525"/>
                    <a:gd name="connsiteY4" fmla="*/ 193908 h 914139"/>
                    <a:gd name="connsiteX5" fmla="*/ 439923 w 806525"/>
                    <a:gd name="connsiteY5" fmla="*/ 93177 h 914139"/>
                    <a:gd name="connsiteX6" fmla="*/ 103660 w 806525"/>
                    <a:gd name="connsiteY6" fmla="*/ 455811 h 914139"/>
                    <a:gd name="connsiteX7" fmla="*/ 455093 w 806525"/>
                    <a:gd name="connsiteY7" fmla="*/ 823481 h 914139"/>
                    <a:gd name="connsiteX8" fmla="*/ 710451 w 806525"/>
                    <a:gd name="connsiteY8" fmla="*/ 735341 h 914139"/>
                    <a:gd name="connsiteX9" fmla="*/ 710451 w 806525"/>
                    <a:gd name="connsiteY9" fmla="*/ 516250 h 914139"/>
                    <a:gd name="connsiteX10" fmla="*/ 439923 w 806525"/>
                    <a:gd name="connsiteY10" fmla="*/ 516250 h 914139"/>
                    <a:gd name="connsiteX11" fmla="*/ 439923 w 806525"/>
                    <a:gd name="connsiteY11" fmla="*/ 425591 h 914139"/>
                    <a:gd name="connsiteX12" fmla="*/ 806526 w 806525"/>
                    <a:gd name="connsiteY12" fmla="*/ 425591 h 914139"/>
                    <a:gd name="connsiteX13" fmla="*/ 806526 w 806525"/>
                    <a:gd name="connsiteY13" fmla="*/ 778152 h 914139"/>
                    <a:gd name="connsiteX14" fmla="*/ 450036 w 806525"/>
                    <a:gd name="connsiteY14" fmla="*/ 914139 h 914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6525" h="914139">
                      <a:moveTo>
                        <a:pt x="450036" y="914139"/>
                      </a:moveTo>
                      <a:cubicBezTo>
                        <a:pt x="171924" y="914139"/>
                        <a:pt x="0" y="712676"/>
                        <a:pt x="0" y="458329"/>
                      </a:cubicBezTo>
                      <a:cubicBezTo>
                        <a:pt x="0" y="214055"/>
                        <a:pt x="179509" y="0"/>
                        <a:pt x="444980" y="0"/>
                      </a:cubicBezTo>
                      <a:cubicBezTo>
                        <a:pt x="594149" y="0"/>
                        <a:pt x="687696" y="42811"/>
                        <a:pt x="776186" y="118360"/>
                      </a:cubicBezTo>
                      <a:lnTo>
                        <a:pt x="710451" y="193908"/>
                      </a:lnTo>
                      <a:cubicBezTo>
                        <a:pt x="642187" y="133469"/>
                        <a:pt x="566338" y="93177"/>
                        <a:pt x="439923" y="93177"/>
                      </a:cubicBezTo>
                      <a:cubicBezTo>
                        <a:pt x="242716" y="93177"/>
                        <a:pt x="103660" y="259384"/>
                        <a:pt x="103660" y="455811"/>
                      </a:cubicBezTo>
                      <a:cubicBezTo>
                        <a:pt x="103660" y="667347"/>
                        <a:pt x="240188" y="823481"/>
                        <a:pt x="455093" y="823481"/>
                      </a:cubicBezTo>
                      <a:cubicBezTo>
                        <a:pt x="556225" y="823481"/>
                        <a:pt x="649772" y="783188"/>
                        <a:pt x="710451" y="735341"/>
                      </a:cubicBezTo>
                      <a:lnTo>
                        <a:pt x="710451" y="516250"/>
                      </a:lnTo>
                      <a:lnTo>
                        <a:pt x="439923" y="516250"/>
                      </a:lnTo>
                      <a:lnTo>
                        <a:pt x="439923" y="425591"/>
                      </a:lnTo>
                      <a:lnTo>
                        <a:pt x="806526" y="425591"/>
                      </a:lnTo>
                      <a:lnTo>
                        <a:pt x="806526" y="778152"/>
                      </a:lnTo>
                      <a:cubicBezTo>
                        <a:pt x="723092" y="853700"/>
                        <a:pt x="599206" y="914139"/>
                        <a:pt x="450036" y="914139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1A829D0D-F81B-494B-A34A-298BB5EFA923}"/>
                    </a:ext>
                  </a:extLst>
                </p:cNvPr>
                <p:cNvSpPr/>
                <p:nvPr/>
              </p:nvSpPr>
              <p:spPr>
                <a:xfrm>
                  <a:off x="8424559" y="3063847"/>
                  <a:ext cx="101131" cy="881401"/>
                </a:xfrm>
                <a:custGeom>
                  <a:avLst/>
                  <a:gdLst>
                    <a:gd name="connsiteX0" fmla="*/ 101132 w 101131"/>
                    <a:gd name="connsiteY0" fmla="*/ 0 h 881401"/>
                    <a:gd name="connsiteX1" fmla="*/ 101132 w 101131"/>
                    <a:gd name="connsiteY1" fmla="*/ 881402 h 881401"/>
                    <a:gd name="connsiteX2" fmla="*/ 0 w 101131"/>
                    <a:gd name="connsiteY2" fmla="*/ 881402 h 881401"/>
                    <a:gd name="connsiteX3" fmla="*/ 0 w 101131"/>
                    <a:gd name="connsiteY3" fmla="*/ 0 h 881401"/>
                    <a:gd name="connsiteX4" fmla="*/ 101132 w 101131"/>
                    <a:gd name="connsiteY4" fmla="*/ 0 h 881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1" h="881401">
                      <a:moveTo>
                        <a:pt x="101132" y="0"/>
                      </a:moveTo>
                      <a:lnTo>
                        <a:pt x="101132" y="881402"/>
                      </a:lnTo>
                      <a:lnTo>
                        <a:pt x="0" y="881402"/>
                      </a:lnTo>
                      <a:lnTo>
                        <a:pt x="0" y="0"/>
                      </a:lnTo>
                      <a:lnTo>
                        <a:pt x="101132" y="0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572A4EA0-248B-9C43-B960-A70C724A3A4A}"/>
                  </a:ext>
                </a:extLst>
              </p:cNvPr>
              <p:cNvSpPr/>
              <p:nvPr/>
            </p:nvSpPr>
            <p:spPr>
              <a:xfrm>
                <a:off x="3656195" y="2257994"/>
                <a:ext cx="2462559" cy="1684736"/>
              </a:xfrm>
              <a:custGeom>
                <a:avLst/>
                <a:gdLst>
                  <a:gd name="connsiteX0" fmla="*/ 1231280 w 2462559"/>
                  <a:gd name="connsiteY0" fmla="*/ 0 h 1684736"/>
                  <a:gd name="connsiteX1" fmla="*/ 0 w 2462559"/>
                  <a:gd name="connsiteY1" fmla="*/ 1684737 h 1684736"/>
                  <a:gd name="connsiteX2" fmla="*/ 305924 w 2462559"/>
                  <a:gd name="connsiteY2" fmla="*/ 1684737 h 1684736"/>
                  <a:gd name="connsiteX3" fmla="*/ 1231280 w 2462559"/>
                  <a:gd name="connsiteY3" fmla="*/ 418036 h 1684736"/>
                  <a:gd name="connsiteX4" fmla="*/ 1446185 w 2462559"/>
                  <a:gd name="connsiteY4" fmla="*/ 712676 h 1684736"/>
                  <a:gd name="connsiteX5" fmla="*/ 821696 w 2462559"/>
                  <a:gd name="connsiteY5" fmla="*/ 1684737 h 1684736"/>
                  <a:gd name="connsiteX6" fmla="*/ 2462559 w 2462559"/>
                  <a:gd name="connsiteY6" fmla="*/ 1684737 h 1684736"/>
                  <a:gd name="connsiteX7" fmla="*/ 1231280 w 2462559"/>
                  <a:gd name="connsiteY7" fmla="*/ 0 h 1684736"/>
                  <a:gd name="connsiteX8" fmla="*/ 1117506 w 2462559"/>
                  <a:gd name="connsiteY8" fmla="*/ 1437944 h 1684736"/>
                  <a:gd name="connsiteX9" fmla="*/ 1595354 w 2462559"/>
                  <a:gd name="connsiteY9" fmla="*/ 914139 h 1684736"/>
                  <a:gd name="connsiteX10" fmla="*/ 1977127 w 2462559"/>
                  <a:gd name="connsiteY10" fmla="*/ 1437944 h 1684736"/>
                  <a:gd name="connsiteX11" fmla="*/ 1117506 w 2462559"/>
                  <a:gd name="connsiteY11" fmla="*/ 1437944 h 1684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2559" h="1684736">
                    <a:moveTo>
                      <a:pt x="1231280" y="0"/>
                    </a:moveTo>
                    <a:lnTo>
                      <a:pt x="0" y="1684737"/>
                    </a:lnTo>
                    <a:lnTo>
                      <a:pt x="305924" y="1684737"/>
                    </a:lnTo>
                    <a:lnTo>
                      <a:pt x="1231280" y="418036"/>
                    </a:lnTo>
                    <a:lnTo>
                      <a:pt x="1446185" y="712676"/>
                    </a:lnTo>
                    <a:cubicBezTo>
                      <a:pt x="1087167" y="893993"/>
                      <a:pt x="836866" y="1259145"/>
                      <a:pt x="821696" y="1684737"/>
                    </a:cubicBezTo>
                    <a:lnTo>
                      <a:pt x="2462559" y="1684737"/>
                    </a:lnTo>
                    <a:lnTo>
                      <a:pt x="1231280" y="0"/>
                    </a:lnTo>
                    <a:close/>
                    <a:moveTo>
                      <a:pt x="1117506" y="1437944"/>
                    </a:moveTo>
                    <a:cubicBezTo>
                      <a:pt x="1198412" y="1203743"/>
                      <a:pt x="1372864" y="1014871"/>
                      <a:pt x="1595354" y="914139"/>
                    </a:cubicBezTo>
                    <a:lnTo>
                      <a:pt x="1977127" y="1437944"/>
                    </a:lnTo>
                    <a:lnTo>
                      <a:pt x="1117506" y="1437944"/>
                    </a:lnTo>
                    <a:close/>
                  </a:path>
                </a:pathLst>
              </a:custGeom>
              <a:grpFill/>
              <a:ln w="25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aphic 3">
              <a:extLst>
                <a:ext uri="{FF2B5EF4-FFF2-40B4-BE49-F238E27FC236}">
                  <a16:creationId xmlns:a16="http://schemas.microsoft.com/office/drawing/2014/main" id="{B23887B7-2682-7A49-89A0-F8CBC1C8F203}"/>
                </a:ext>
              </a:extLst>
            </p:cNvPr>
            <p:cNvGrpSpPr/>
            <p:nvPr/>
          </p:nvGrpSpPr>
          <p:grpSpPr>
            <a:xfrm>
              <a:off x="4905173" y="4237371"/>
              <a:ext cx="3630631" cy="352560"/>
              <a:chOff x="4905173" y="4237371"/>
              <a:chExt cx="3630631" cy="352560"/>
            </a:xfrm>
            <a:grpFill/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8D114372-47B3-3D42-991A-1917D3C92867}"/>
                  </a:ext>
                </a:extLst>
              </p:cNvPr>
              <p:cNvSpPr/>
              <p:nvPr/>
            </p:nvSpPr>
            <p:spPr>
              <a:xfrm>
                <a:off x="4905173" y="4237371"/>
                <a:ext cx="184565" cy="314786"/>
              </a:xfrm>
              <a:custGeom>
                <a:avLst/>
                <a:gdLst>
                  <a:gd name="connsiteX0" fmla="*/ 0 w 184565"/>
                  <a:gd name="connsiteY0" fmla="*/ 314786 h 314786"/>
                  <a:gd name="connsiteX1" fmla="*/ 55622 w 184565"/>
                  <a:gd name="connsiteY1" fmla="*/ 314786 h 314786"/>
                  <a:gd name="connsiteX2" fmla="*/ 184565 w 184565"/>
                  <a:gd name="connsiteY2" fmla="*/ 0 h 314786"/>
                  <a:gd name="connsiteX3" fmla="*/ 131471 w 184565"/>
                  <a:gd name="connsiteY3" fmla="*/ 0 h 31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565" h="314786">
                    <a:moveTo>
                      <a:pt x="0" y="314786"/>
                    </a:moveTo>
                    <a:lnTo>
                      <a:pt x="55622" y="314786"/>
                    </a:lnTo>
                    <a:lnTo>
                      <a:pt x="184565" y="0"/>
                    </a:lnTo>
                    <a:lnTo>
                      <a:pt x="131471" y="0"/>
                    </a:lnTo>
                    <a:close/>
                  </a:path>
                </a:pathLst>
              </a:custGeom>
              <a:grpFill/>
              <a:ln w="25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6" name="Graphic 3">
                <a:extLst>
                  <a:ext uri="{FF2B5EF4-FFF2-40B4-BE49-F238E27FC236}">
                    <a16:creationId xmlns:a16="http://schemas.microsoft.com/office/drawing/2014/main" id="{D6DABFF3-2D0E-0F44-80DB-62143350F31B}"/>
                  </a:ext>
                </a:extLst>
              </p:cNvPr>
              <p:cNvGrpSpPr/>
              <p:nvPr/>
            </p:nvGrpSpPr>
            <p:grpSpPr>
              <a:xfrm>
                <a:off x="5089738" y="4267590"/>
                <a:ext cx="3446066" cy="322341"/>
                <a:chOff x="5089738" y="4267590"/>
                <a:chExt cx="3446066" cy="322341"/>
              </a:xfrm>
              <a:grpFill/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964FE5CE-7A5B-B743-9B3C-A973FAFDB6B5}"/>
                    </a:ext>
                  </a:extLst>
                </p:cNvPr>
                <p:cNvSpPr/>
                <p:nvPr/>
              </p:nvSpPr>
              <p:spPr>
                <a:xfrm>
                  <a:off x="5089738" y="4270109"/>
                  <a:ext cx="252829" cy="246792"/>
                </a:xfrm>
                <a:custGeom>
                  <a:avLst/>
                  <a:gdLst>
                    <a:gd name="connsiteX0" fmla="*/ 197207 w 252829"/>
                    <a:gd name="connsiteY0" fmla="*/ 181317 h 246792"/>
                    <a:gd name="connsiteX1" fmla="*/ 58151 w 252829"/>
                    <a:gd name="connsiteY1" fmla="*/ 181317 h 246792"/>
                    <a:gd name="connsiteX2" fmla="*/ 27811 w 252829"/>
                    <a:gd name="connsiteY2" fmla="*/ 246792 h 246792"/>
                    <a:gd name="connsiteX3" fmla="*/ 0 w 252829"/>
                    <a:gd name="connsiteY3" fmla="*/ 246792 h 246792"/>
                    <a:gd name="connsiteX4" fmla="*/ 113773 w 252829"/>
                    <a:gd name="connsiteY4" fmla="*/ 0 h 246792"/>
                    <a:gd name="connsiteX5" fmla="*/ 139056 w 252829"/>
                    <a:gd name="connsiteY5" fmla="*/ 0 h 246792"/>
                    <a:gd name="connsiteX6" fmla="*/ 252830 w 252829"/>
                    <a:gd name="connsiteY6" fmla="*/ 246792 h 246792"/>
                    <a:gd name="connsiteX7" fmla="*/ 225018 w 252829"/>
                    <a:gd name="connsiteY7" fmla="*/ 246792 h 246792"/>
                    <a:gd name="connsiteX8" fmla="*/ 197207 w 252829"/>
                    <a:gd name="connsiteY8" fmla="*/ 181317 h 246792"/>
                    <a:gd name="connsiteX9" fmla="*/ 187094 w 252829"/>
                    <a:gd name="connsiteY9" fmla="*/ 161171 h 246792"/>
                    <a:gd name="connsiteX10" fmla="*/ 126415 w 252829"/>
                    <a:gd name="connsiteY10" fmla="*/ 27701 h 246792"/>
                    <a:gd name="connsiteX11" fmla="*/ 65736 w 252829"/>
                    <a:gd name="connsiteY11" fmla="*/ 161171 h 246792"/>
                    <a:gd name="connsiteX12" fmla="*/ 187094 w 252829"/>
                    <a:gd name="connsiteY12" fmla="*/ 161171 h 24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2829" h="246792">
                      <a:moveTo>
                        <a:pt x="197207" y="181317"/>
                      </a:moveTo>
                      <a:lnTo>
                        <a:pt x="58151" y="181317"/>
                      </a:lnTo>
                      <a:lnTo>
                        <a:pt x="27811" y="246792"/>
                      </a:lnTo>
                      <a:lnTo>
                        <a:pt x="0" y="246792"/>
                      </a:lnTo>
                      <a:lnTo>
                        <a:pt x="113773" y="0"/>
                      </a:lnTo>
                      <a:lnTo>
                        <a:pt x="139056" y="0"/>
                      </a:lnTo>
                      <a:lnTo>
                        <a:pt x="252830" y="246792"/>
                      </a:lnTo>
                      <a:lnTo>
                        <a:pt x="225018" y="246792"/>
                      </a:lnTo>
                      <a:lnTo>
                        <a:pt x="197207" y="181317"/>
                      </a:lnTo>
                      <a:close/>
                      <a:moveTo>
                        <a:pt x="187094" y="161171"/>
                      </a:moveTo>
                      <a:lnTo>
                        <a:pt x="126415" y="27701"/>
                      </a:lnTo>
                      <a:lnTo>
                        <a:pt x="65736" y="161171"/>
                      </a:lnTo>
                      <a:lnTo>
                        <a:pt x="187094" y="16117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1E1FD076-6646-FD41-B288-CDBECE08663D}"/>
                    </a:ext>
                  </a:extLst>
                </p:cNvPr>
                <p:cNvSpPr/>
                <p:nvPr/>
              </p:nvSpPr>
              <p:spPr>
                <a:xfrm>
                  <a:off x="5380492" y="4332908"/>
                  <a:ext cx="171924" cy="186511"/>
                </a:xfrm>
                <a:custGeom>
                  <a:avLst/>
                  <a:gdLst>
                    <a:gd name="connsiteX0" fmla="*/ 171924 w 171924"/>
                    <a:gd name="connsiteY0" fmla="*/ 78225 h 186511"/>
                    <a:gd name="connsiteX1" fmla="*/ 171924 w 171924"/>
                    <a:gd name="connsiteY1" fmla="*/ 186511 h 186511"/>
                    <a:gd name="connsiteX2" fmla="*/ 146641 w 171924"/>
                    <a:gd name="connsiteY2" fmla="*/ 186511 h 186511"/>
                    <a:gd name="connsiteX3" fmla="*/ 146641 w 171924"/>
                    <a:gd name="connsiteY3" fmla="*/ 80743 h 186511"/>
                    <a:gd name="connsiteX4" fmla="*/ 91019 w 171924"/>
                    <a:gd name="connsiteY4" fmla="*/ 20304 h 186511"/>
                    <a:gd name="connsiteX5" fmla="*/ 25283 w 171924"/>
                    <a:gd name="connsiteY5" fmla="*/ 88298 h 186511"/>
                    <a:gd name="connsiteX6" fmla="*/ 25283 w 171924"/>
                    <a:gd name="connsiteY6" fmla="*/ 186511 h 186511"/>
                    <a:gd name="connsiteX7" fmla="*/ 0 w 171924"/>
                    <a:gd name="connsiteY7" fmla="*/ 186511 h 186511"/>
                    <a:gd name="connsiteX8" fmla="*/ 0 w 171924"/>
                    <a:gd name="connsiteY8" fmla="*/ 158 h 186511"/>
                    <a:gd name="connsiteX9" fmla="*/ 25283 w 171924"/>
                    <a:gd name="connsiteY9" fmla="*/ 158 h 186511"/>
                    <a:gd name="connsiteX10" fmla="*/ 25283 w 171924"/>
                    <a:gd name="connsiteY10" fmla="*/ 35414 h 186511"/>
                    <a:gd name="connsiteX11" fmla="*/ 96075 w 171924"/>
                    <a:gd name="connsiteY11" fmla="*/ 158 h 186511"/>
                    <a:gd name="connsiteX12" fmla="*/ 171924 w 171924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4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39056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AB685D3-F9B0-A747-AD70-6A52F62002FE}"/>
                    </a:ext>
                  </a:extLst>
                </p:cNvPr>
                <p:cNvSpPr/>
                <p:nvPr/>
              </p:nvSpPr>
              <p:spPr>
                <a:xfrm>
                  <a:off x="5673774" y="4270109"/>
                  <a:ext cx="252829" cy="246792"/>
                </a:xfrm>
                <a:custGeom>
                  <a:avLst/>
                  <a:gdLst>
                    <a:gd name="connsiteX0" fmla="*/ 197207 w 252829"/>
                    <a:gd name="connsiteY0" fmla="*/ 181317 h 246792"/>
                    <a:gd name="connsiteX1" fmla="*/ 58151 w 252829"/>
                    <a:gd name="connsiteY1" fmla="*/ 181317 h 246792"/>
                    <a:gd name="connsiteX2" fmla="*/ 27811 w 252829"/>
                    <a:gd name="connsiteY2" fmla="*/ 246792 h 246792"/>
                    <a:gd name="connsiteX3" fmla="*/ 0 w 252829"/>
                    <a:gd name="connsiteY3" fmla="*/ 246792 h 246792"/>
                    <a:gd name="connsiteX4" fmla="*/ 113773 w 252829"/>
                    <a:gd name="connsiteY4" fmla="*/ 0 h 246792"/>
                    <a:gd name="connsiteX5" fmla="*/ 139056 w 252829"/>
                    <a:gd name="connsiteY5" fmla="*/ 0 h 246792"/>
                    <a:gd name="connsiteX6" fmla="*/ 252830 w 252829"/>
                    <a:gd name="connsiteY6" fmla="*/ 246792 h 246792"/>
                    <a:gd name="connsiteX7" fmla="*/ 225018 w 252829"/>
                    <a:gd name="connsiteY7" fmla="*/ 246792 h 246792"/>
                    <a:gd name="connsiteX8" fmla="*/ 197207 w 252829"/>
                    <a:gd name="connsiteY8" fmla="*/ 181317 h 246792"/>
                    <a:gd name="connsiteX9" fmla="*/ 189622 w 252829"/>
                    <a:gd name="connsiteY9" fmla="*/ 161171 h 246792"/>
                    <a:gd name="connsiteX10" fmla="*/ 128943 w 252829"/>
                    <a:gd name="connsiteY10" fmla="*/ 27701 h 246792"/>
                    <a:gd name="connsiteX11" fmla="*/ 68264 w 252829"/>
                    <a:gd name="connsiteY11" fmla="*/ 161171 h 246792"/>
                    <a:gd name="connsiteX12" fmla="*/ 189622 w 252829"/>
                    <a:gd name="connsiteY12" fmla="*/ 161171 h 24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2829" h="246792">
                      <a:moveTo>
                        <a:pt x="197207" y="181317"/>
                      </a:moveTo>
                      <a:lnTo>
                        <a:pt x="58151" y="181317"/>
                      </a:lnTo>
                      <a:lnTo>
                        <a:pt x="27811" y="246792"/>
                      </a:lnTo>
                      <a:lnTo>
                        <a:pt x="0" y="246792"/>
                      </a:lnTo>
                      <a:lnTo>
                        <a:pt x="113773" y="0"/>
                      </a:lnTo>
                      <a:lnTo>
                        <a:pt x="139056" y="0"/>
                      </a:lnTo>
                      <a:lnTo>
                        <a:pt x="252830" y="246792"/>
                      </a:lnTo>
                      <a:lnTo>
                        <a:pt x="225018" y="246792"/>
                      </a:lnTo>
                      <a:lnTo>
                        <a:pt x="197207" y="181317"/>
                      </a:lnTo>
                      <a:close/>
                      <a:moveTo>
                        <a:pt x="189622" y="161171"/>
                      </a:moveTo>
                      <a:lnTo>
                        <a:pt x="128943" y="27701"/>
                      </a:lnTo>
                      <a:lnTo>
                        <a:pt x="68264" y="161171"/>
                      </a:lnTo>
                      <a:lnTo>
                        <a:pt x="189622" y="16117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D375609C-262F-A146-BC92-72414F24989C}"/>
                    </a:ext>
                  </a:extLst>
                </p:cNvPr>
                <p:cNvSpPr/>
                <p:nvPr/>
              </p:nvSpPr>
              <p:spPr>
                <a:xfrm>
                  <a:off x="5964528" y="4332908"/>
                  <a:ext cx="171923" cy="186511"/>
                </a:xfrm>
                <a:custGeom>
                  <a:avLst/>
                  <a:gdLst>
                    <a:gd name="connsiteX0" fmla="*/ 171924 w 171923"/>
                    <a:gd name="connsiteY0" fmla="*/ 78225 h 186511"/>
                    <a:gd name="connsiteX1" fmla="*/ 171924 w 171923"/>
                    <a:gd name="connsiteY1" fmla="*/ 186511 h 186511"/>
                    <a:gd name="connsiteX2" fmla="*/ 146641 w 171923"/>
                    <a:gd name="connsiteY2" fmla="*/ 186511 h 186511"/>
                    <a:gd name="connsiteX3" fmla="*/ 146641 w 171923"/>
                    <a:gd name="connsiteY3" fmla="*/ 80743 h 186511"/>
                    <a:gd name="connsiteX4" fmla="*/ 91019 w 171923"/>
                    <a:gd name="connsiteY4" fmla="*/ 20304 h 186511"/>
                    <a:gd name="connsiteX5" fmla="*/ 25283 w 171923"/>
                    <a:gd name="connsiteY5" fmla="*/ 88298 h 186511"/>
                    <a:gd name="connsiteX6" fmla="*/ 25283 w 171923"/>
                    <a:gd name="connsiteY6" fmla="*/ 186511 h 186511"/>
                    <a:gd name="connsiteX7" fmla="*/ 0 w 171923"/>
                    <a:gd name="connsiteY7" fmla="*/ 186511 h 186511"/>
                    <a:gd name="connsiteX8" fmla="*/ 0 w 171923"/>
                    <a:gd name="connsiteY8" fmla="*/ 158 h 186511"/>
                    <a:gd name="connsiteX9" fmla="*/ 25283 w 171923"/>
                    <a:gd name="connsiteY9" fmla="*/ 158 h 186511"/>
                    <a:gd name="connsiteX10" fmla="*/ 25283 w 171923"/>
                    <a:gd name="connsiteY10" fmla="*/ 35414 h 186511"/>
                    <a:gd name="connsiteX11" fmla="*/ 96075 w 171923"/>
                    <a:gd name="connsiteY11" fmla="*/ 158 h 186511"/>
                    <a:gd name="connsiteX12" fmla="*/ 171924 w 171923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3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41584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C9B73CC9-96D7-7141-9FF5-705D51F3E108}"/>
                    </a:ext>
                  </a:extLst>
                </p:cNvPr>
                <p:cNvSpPr/>
                <p:nvPr/>
              </p:nvSpPr>
              <p:spPr>
                <a:xfrm>
                  <a:off x="6176905" y="4330548"/>
                  <a:ext cx="151697" cy="188871"/>
                </a:xfrm>
                <a:custGeom>
                  <a:avLst/>
                  <a:gdLst>
                    <a:gd name="connsiteX0" fmla="*/ 0 w 151697"/>
                    <a:gd name="connsiteY0" fmla="*/ 166207 h 188871"/>
                    <a:gd name="connsiteX1" fmla="*/ 10113 w 151697"/>
                    <a:gd name="connsiteY1" fmla="*/ 146061 h 188871"/>
                    <a:gd name="connsiteX2" fmla="*/ 75849 w 151697"/>
                    <a:gd name="connsiteY2" fmla="*/ 166207 h 188871"/>
                    <a:gd name="connsiteX3" fmla="*/ 126415 w 151697"/>
                    <a:gd name="connsiteY3" fmla="*/ 135988 h 188871"/>
                    <a:gd name="connsiteX4" fmla="*/ 5057 w 151697"/>
                    <a:gd name="connsiteY4" fmla="*/ 52884 h 188871"/>
                    <a:gd name="connsiteX5" fmla="*/ 78377 w 151697"/>
                    <a:gd name="connsiteY5" fmla="*/ 0 h 188871"/>
                    <a:gd name="connsiteX6" fmla="*/ 144113 w 151697"/>
                    <a:gd name="connsiteY6" fmla="*/ 17628 h 188871"/>
                    <a:gd name="connsiteX7" fmla="*/ 134000 w 151697"/>
                    <a:gd name="connsiteY7" fmla="*/ 37774 h 188871"/>
                    <a:gd name="connsiteX8" fmla="*/ 78377 w 151697"/>
                    <a:gd name="connsiteY8" fmla="*/ 22664 h 188871"/>
                    <a:gd name="connsiteX9" fmla="*/ 30340 w 151697"/>
                    <a:gd name="connsiteY9" fmla="*/ 52884 h 188871"/>
                    <a:gd name="connsiteX10" fmla="*/ 151698 w 151697"/>
                    <a:gd name="connsiteY10" fmla="*/ 135988 h 188871"/>
                    <a:gd name="connsiteX11" fmla="*/ 75849 w 151697"/>
                    <a:gd name="connsiteY11" fmla="*/ 188872 h 188871"/>
                    <a:gd name="connsiteX12" fmla="*/ 0 w 151697"/>
                    <a:gd name="connsiteY12" fmla="*/ 16620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697" h="188871">
                      <a:moveTo>
                        <a:pt x="0" y="166207"/>
                      </a:moveTo>
                      <a:lnTo>
                        <a:pt x="10113" y="146061"/>
                      </a:lnTo>
                      <a:cubicBezTo>
                        <a:pt x="25283" y="158652"/>
                        <a:pt x="50566" y="166207"/>
                        <a:pt x="75849" y="166207"/>
                      </a:cubicBezTo>
                      <a:cubicBezTo>
                        <a:pt x="111245" y="166207"/>
                        <a:pt x="126415" y="153616"/>
                        <a:pt x="126415" y="135988"/>
                      </a:cubicBezTo>
                      <a:cubicBezTo>
                        <a:pt x="126415" y="88140"/>
                        <a:pt x="5057" y="125915"/>
                        <a:pt x="5057" y="52884"/>
                      </a:cubicBezTo>
                      <a:cubicBezTo>
                        <a:pt x="5057" y="22664"/>
                        <a:pt x="30340" y="0"/>
                        <a:pt x="78377" y="0"/>
                      </a:cubicBezTo>
                      <a:cubicBezTo>
                        <a:pt x="103660" y="0"/>
                        <a:pt x="128943" y="7555"/>
                        <a:pt x="144113" y="17628"/>
                      </a:cubicBezTo>
                      <a:lnTo>
                        <a:pt x="134000" y="37774"/>
                      </a:lnTo>
                      <a:cubicBezTo>
                        <a:pt x="118830" y="27701"/>
                        <a:pt x="98604" y="22664"/>
                        <a:pt x="78377" y="22664"/>
                      </a:cubicBezTo>
                      <a:cubicBezTo>
                        <a:pt x="45509" y="22664"/>
                        <a:pt x="30340" y="35256"/>
                        <a:pt x="30340" y="52884"/>
                      </a:cubicBezTo>
                      <a:cubicBezTo>
                        <a:pt x="30340" y="103250"/>
                        <a:pt x="151698" y="65476"/>
                        <a:pt x="151698" y="135988"/>
                      </a:cubicBezTo>
                      <a:cubicBezTo>
                        <a:pt x="151698" y="168725"/>
                        <a:pt x="123886" y="188872"/>
                        <a:pt x="75849" y="188872"/>
                      </a:cubicBezTo>
                      <a:cubicBezTo>
                        <a:pt x="42981" y="188872"/>
                        <a:pt x="15170" y="178799"/>
                        <a:pt x="0" y="16620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2FA4971F-48DB-6F49-BD40-1A9512128C96}"/>
                    </a:ext>
                  </a:extLst>
                </p:cNvPr>
                <p:cNvSpPr/>
                <p:nvPr/>
              </p:nvSpPr>
              <p:spPr>
                <a:xfrm>
                  <a:off x="6343772" y="4333066"/>
                  <a:ext cx="202263" cy="256865"/>
                </a:xfrm>
                <a:custGeom>
                  <a:avLst/>
                  <a:gdLst>
                    <a:gd name="connsiteX0" fmla="*/ 202264 w 202263"/>
                    <a:gd name="connsiteY0" fmla="*/ 0 h 256865"/>
                    <a:gd name="connsiteX1" fmla="*/ 108717 w 202263"/>
                    <a:gd name="connsiteY1" fmla="*/ 209018 h 256865"/>
                    <a:gd name="connsiteX2" fmla="*/ 45509 w 202263"/>
                    <a:gd name="connsiteY2" fmla="*/ 256866 h 256865"/>
                    <a:gd name="connsiteX3" fmla="*/ 0 w 202263"/>
                    <a:gd name="connsiteY3" fmla="*/ 239238 h 256865"/>
                    <a:gd name="connsiteX4" fmla="*/ 12641 w 202263"/>
                    <a:gd name="connsiteY4" fmla="*/ 221609 h 256865"/>
                    <a:gd name="connsiteX5" fmla="*/ 45509 w 202263"/>
                    <a:gd name="connsiteY5" fmla="*/ 236719 h 256865"/>
                    <a:gd name="connsiteX6" fmla="*/ 83434 w 202263"/>
                    <a:gd name="connsiteY6" fmla="*/ 206500 h 256865"/>
                    <a:gd name="connsiteX7" fmla="*/ 91019 w 202263"/>
                    <a:gd name="connsiteY7" fmla="*/ 188872 h 256865"/>
                    <a:gd name="connsiteX8" fmla="*/ 7585 w 202263"/>
                    <a:gd name="connsiteY8" fmla="*/ 2518 h 256865"/>
                    <a:gd name="connsiteX9" fmla="*/ 32868 w 202263"/>
                    <a:gd name="connsiteY9" fmla="*/ 2518 h 256865"/>
                    <a:gd name="connsiteX10" fmla="*/ 103660 w 202263"/>
                    <a:gd name="connsiteY10" fmla="*/ 161171 h 256865"/>
                    <a:gd name="connsiteX11" fmla="*/ 174452 w 202263"/>
                    <a:gd name="connsiteY11" fmla="*/ 2518 h 256865"/>
                    <a:gd name="connsiteX12" fmla="*/ 202264 w 202263"/>
                    <a:gd name="connsiteY12" fmla="*/ 2518 h 256865"/>
                    <a:gd name="connsiteX13" fmla="*/ 202264 w 202263"/>
                    <a:gd name="connsiteY13" fmla="*/ 0 h 25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2263" h="256865">
                      <a:moveTo>
                        <a:pt x="202264" y="0"/>
                      </a:moveTo>
                      <a:lnTo>
                        <a:pt x="108717" y="209018"/>
                      </a:lnTo>
                      <a:cubicBezTo>
                        <a:pt x="93547" y="244274"/>
                        <a:pt x="73320" y="256866"/>
                        <a:pt x="45509" y="256866"/>
                      </a:cubicBezTo>
                      <a:cubicBezTo>
                        <a:pt x="27811" y="256866"/>
                        <a:pt x="12641" y="251829"/>
                        <a:pt x="0" y="239238"/>
                      </a:cubicBezTo>
                      <a:lnTo>
                        <a:pt x="12641" y="221609"/>
                      </a:lnTo>
                      <a:cubicBezTo>
                        <a:pt x="22755" y="231683"/>
                        <a:pt x="32868" y="236719"/>
                        <a:pt x="45509" y="236719"/>
                      </a:cubicBezTo>
                      <a:cubicBezTo>
                        <a:pt x="63207" y="236719"/>
                        <a:pt x="73320" y="229164"/>
                        <a:pt x="83434" y="206500"/>
                      </a:cubicBezTo>
                      <a:lnTo>
                        <a:pt x="91019" y="188872"/>
                      </a:lnTo>
                      <a:lnTo>
                        <a:pt x="7585" y="2518"/>
                      </a:lnTo>
                      <a:lnTo>
                        <a:pt x="32868" y="2518"/>
                      </a:lnTo>
                      <a:lnTo>
                        <a:pt x="103660" y="161171"/>
                      </a:lnTo>
                      <a:lnTo>
                        <a:pt x="174452" y="2518"/>
                      </a:lnTo>
                      <a:lnTo>
                        <a:pt x="202264" y="2518"/>
                      </a:lnTo>
                      <a:cubicBezTo>
                        <a:pt x="202264" y="2518"/>
                        <a:pt x="202264" y="0"/>
                        <a:pt x="202264" y="0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75803E6E-F2C4-B247-BCE4-D423E395AF6F}"/>
                    </a:ext>
                  </a:extLst>
                </p:cNvPr>
                <p:cNvSpPr/>
                <p:nvPr/>
              </p:nvSpPr>
              <p:spPr>
                <a:xfrm>
                  <a:off x="6553621" y="4330548"/>
                  <a:ext cx="151697" cy="188871"/>
                </a:xfrm>
                <a:custGeom>
                  <a:avLst/>
                  <a:gdLst>
                    <a:gd name="connsiteX0" fmla="*/ 0 w 151697"/>
                    <a:gd name="connsiteY0" fmla="*/ 166207 h 188871"/>
                    <a:gd name="connsiteX1" fmla="*/ 10113 w 151697"/>
                    <a:gd name="connsiteY1" fmla="*/ 146061 h 188871"/>
                    <a:gd name="connsiteX2" fmla="*/ 75849 w 151697"/>
                    <a:gd name="connsiteY2" fmla="*/ 166207 h 188871"/>
                    <a:gd name="connsiteX3" fmla="*/ 126415 w 151697"/>
                    <a:gd name="connsiteY3" fmla="*/ 135988 h 188871"/>
                    <a:gd name="connsiteX4" fmla="*/ 5057 w 151697"/>
                    <a:gd name="connsiteY4" fmla="*/ 52884 h 188871"/>
                    <a:gd name="connsiteX5" fmla="*/ 78377 w 151697"/>
                    <a:gd name="connsiteY5" fmla="*/ 0 h 188871"/>
                    <a:gd name="connsiteX6" fmla="*/ 144113 w 151697"/>
                    <a:gd name="connsiteY6" fmla="*/ 17628 h 188871"/>
                    <a:gd name="connsiteX7" fmla="*/ 134000 w 151697"/>
                    <a:gd name="connsiteY7" fmla="*/ 37774 h 188871"/>
                    <a:gd name="connsiteX8" fmla="*/ 78377 w 151697"/>
                    <a:gd name="connsiteY8" fmla="*/ 22664 h 188871"/>
                    <a:gd name="connsiteX9" fmla="*/ 30340 w 151697"/>
                    <a:gd name="connsiteY9" fmla="*/ 52884 h 188871"/>
                    <a:gd name="connsiteX10" fmla="*/ 151698 w 151697"/>
                    <a:gd name="connsiteY10" fmla="*/ 135988 h 188871"/>
                    <a:gd name="connsiteX11" fmla="*/ 75849 w 151697"/>
                    <a:gd name="connsiteY11" fmla="*/ 188872 h 188871"/>
                    <a:gd name="connsiteX12" fmla="*/ 0 w 151697"/>
                    <a:gd name="connsiteY12" fmla="*/ 16620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697" h="188871">
                      <a:moveTo>
                        <a:pt x="0" y="166207"/>
                      </a:moveTo>
                      <a:lnTo>
                        <a:pt x="10113" y="146061"/>
                      </a:lnTo>
                      <a:cubicBezTo>
                        <a:pt x="25283" y="158652"/>
                        <a:pt x="50566" y="166207"/>
                        <a:pt x="75849" y="166207"/>
                      </a:cubicBezTo>
                      <a:cubicBezTo>
                        <a:pt x="111245" y="166207"/>
                        <a:pt x="126415" y="153616"/>
                        <a:pt x="126415" y="135988"/>
                      </a:cubicBezTo>
                      <a:cubicBezTo>
                        <a:pt x="126415" y="88140"/>
                        <a:pt x="5057" y="125915"/>
                        <a:pt x="5057" y="52884"/>
                      </a:cubicBezTo>
                      <a:cubicBezTo>
                        <a:pt x="5057" y="22664"/>
                        <a:pt x="30340" y="0"/>
                        <a:pt x="78377" y="0"/>
                      </a:cubicBezTo>
                      <a:cubicBezTo>
                        <a:pt x="103660" y="0"/>
                        <a:pt x="128943" y="7555"/>
                        <a:pt x="144113" y="17628"/>
                      </a:cubicBezTo>
                      <a:lnTo>
                        <a:pt x="134000" y="37774"/>
                      </a:lnTo>
                      <a:cubicBezTo>
                        <a:pt x="118830" y="27701"/>
                        <a:pt x="98604" y="22664"/>
                        <a:pt x="78377" y="22664"/>
                      </a:cubicBezTo>
                      <a:cubicBezTo>
                        <a:pt x="45509" y="22664"/>
                        <a:pt x="30340" y="35256"/>
                        <a:pt x="30340" y="52884"/>
                      </a:cubicBezTo>
                      <a:cubicBezTo>
                        <a:pt x="30340" y="103250"/>
                        <a:pt x="151698" y="65476"/>
                        <a:pt x="151698" y="135988"/>
                      </a:cubicBezTo>
                      <a:cubicBezTo>
                        <a:pt x="151698" y="168725"/>
                        <a:pt x="123886" y="188872"/>
                        <a:pt x="75849" y="188872"/>
                      </a:cubicBezTo>
                      <a:cubicBezTo>
                        <a:pt x="45509" y="188872"/>
                        <a:pt x="15170" y="178799"/>
                        <a:pt x="0" y="16620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CDA1C793-D7EF-D74B-82BA-F6FE8220E738}"/>
                    </a:ext>
                  </a:extLst>
                </p:cNvPr>
                <p:cNvSpPr/>
                <p:nvPr/>
              </p:nvSpPr>
              <p:spPr>
                <a:xfrm>
                  <a:off x="6829205" y="4267590"/>
                  <a:ext cx="222490" cy="251829"/>
                </a:xfrm>
                <a:custGeom>
                  <a:avLst/>
                  <a:gdLst>
                    <a:gd name="connsiteX0" fmla="*/ 0 w 222490"/>
                    <a:gd name="connsiteY0" fmla="*/ 125915 h 251829"/>
                    <a:gd name="connsiteX1" fmla="*/ 131471 w 222490"/>
                    <a:gd name="connsiteY1" fmla="*/ 0 h 251829"/>
                    <a:gd name="connsiteX2" fmla="*/ 222490 w 222490"/>
                    <a:gd name="connsiteY2" fmla="*/ 35256 h 251829"/>
                    <a:gd name="connsiteX3" fmla="*/ 204792 w 222490"/>
                    <a:gd name="connsiteY3" fmla="*/ 52884 h 251829"/>
                    <a:gd name="connsiteX4" fmla="*/ 131471 w 222490"/>
                    <a:gd name="connsiteY4" fmla="*/ 22664 h 251829"/>
                    <a:gd name="connsiteX5" fmla="*/ 25283 w 222490"/>
                    <a:gd name="connsiteY5" fmla="*/ 125915 h 251829"/>
                    <a:gd name="connsiteX6" fmla="*/ 131471 w 222490"/>
                    <a:gd name="connsiteY6" fmla="*/ 229164 h 251829"/>
                    <a:gd name="connsiteX7" fmla="*/ 204792 w 222490"/>
                    <a:gd name="connsiteY7" fmla="*/ 198945 h 251829"/>
                    <a:gd name="connsiteX8" fmla="*/ 222490 w 222490"/>
                    <a:gd name="connsiteY8" fmla="*/ 216573 h 251829"/>
                    <a:gd name="connsiteX9" fmla="*/ 131471 w 222490"/>
                    <a:gd name="connsiteY9" fmla="*/ 251829 h 251829"/>
                    <a:gd name="connsiteX10" fmla="*/ 0 w 222490"/>
                    <a:gd name="connsiteY10" fmla="*/ 125915 h 25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490" h="251829">
                      <a:moveTo>
                        <a:pt x="0" y="125915"/>
                      </a:moveTo>
                      <a:cubicBezTo>
                        <a:pt x="0" y="52884"/>
                        <a:pt x="55622" y="0"/>
                        <a:pt x="131471" y="0"/>
                      </a:cubicBezTo>
                      <a:cubicBezTo>
                        <a:pt x="166868" y="0"/>
                        <a:pt x="199735" y="12591"/>
                        <a:pt x="222490" y="35256"/>
                      </a:cubicBezTo>
                      <a:lnTo>
                        <a:pt x="204792" y="52884"/>
                      </a:lnTo>
                      <a:cubicBezTo>
                        <a:pt x="184566" y="32738"/>
                        <a:pt x="159283" y="22664"/>
                        <a:pt x="131471" y="22664"/>
                      </a:cubicBezTo>
                      <a:cubicBezTo>
                        <a:pt x="70792" y="22664"/>
                        <a:pt x="25283" y="65476"/>
                        <a:pt x="25283" y="125915"/>
                      </a:cubicBezTo>
                      <a:cubicBezTo>
                        <a:pt x="25283" y="183835"/>
                        <a:pt x="70792" y="229164"/>
                        <a:pt x="131471" y="229164"/>
                      </a:cubicBezTo>
                      <a:cubicBezTo>
                        <a:pt x="159283" y="229164"/>
                        <a:pt x="184566" y="219091"/>
                        <a:pt x="204792" y="198945"/>
                      </a:cubicBezTo>
                      <a:lnTo>
                        <a:pt x="222490" y="216573"/>
                      </a:lnTo>
                      <a:cubicBezTo>
                        <a:pt x="199735" y="241756"/>
                        <a:pt x="166868" y="251829"/>
                        <a:pt x="131471" y="251829"/>
                      </a:cubicBezTo>
                      <a:cubicBezTo>
                        <a:pt x="55622" y="251829"/>
                        <a:pt x="0" y="198945"/>
                        <a:pt x="0" y="12591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1454324F-2160-D142-A762-520CBAFE1B2E}"/>
                    </a:ext>
                  </a:extLst>
                </p:cNvPr>
                <p:cNvSpPr/>
                <p:nvPr/>
              </p:nvSpPr>
              <p:spPr>
                <a:xfrm>
                  <a:off x="7074450" y="4333066"/>
                  <a:ext cx="189622" cy="188871"/>
                </a:xfrm>
                <a:custGeom>
                  <a:avLst/>
                  <a:gdLst>
                    <a:gd name="connsiteX0" fmla="*/ 0 w 189622"/>
                    <a:gd name="connsiteY0" fmla="*/ 93177 h 188871"/>
                    <a:gd name="connsiteX1" fmla="*/ 96075 w 189622"/>
                    <a:gd name="connsiteY1" fmla="*/ 0 h 188871"/>
                    <a:gd name="connsiteX2" fmla="*/ 189622 w 189622"/>
                    <a:gd name="connsiteY2" fmla="*/ 93177 h 188871"/>
                    <a:gd name="connsiteX3" fmla="*/ 96075 w 189622"/>
                    <a:gd name="connsiteY3" fmla="*/ 188872 h 188871"/>
                    <a:gd name="connsiteX4" fmla="*/ 0 w 189622"/>
                    <a:gd name="connsiteY4" fmla="*/ 93177 h 188871"/>
                    <a:gd name="connsiteX5" fmla="*/ 164339 w 189622"/>
                    <a:gd name="connsiteY5" fmla="*/ 93177 h 188871"/>
                    <a:gd name="connsiteX6" fmla="*/ 96075 w 189622"/>
                    <a:gd name="connsiteY6" fmla="*/ 20146 h 188871"/>
                    <a:gd name="connsiteX7" fmla="*/ 27811 w 189622"/>
                    <a:gd name="connsiteY7" fmla="*/ 93177 h 188871"/>
                    <a:gd name="connsiteX8" fmla="*/ 96075 w 189622"/>
                    <a:gd name="connsiteY8" fmla="*/ 166207 h 188871"/>
                    <a:gd name="connsiteX9" fmla="*/ 164339 w 189622"/>
                    <a:gd name="connsiteY9" fmla="*/ 9317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622" h="188871">
                      <a:moveTo>
                        <a:pt x="0" y="93177"/>
                      </a:moveTo>
                      <a:cubicBezTo>
                        <a:pt x="0" y="37774"/>
                        <a:pt x="40453" y="0"/>
                        <a:pt x="96075" y="0"/>
                      </a:cubicBezTo>
                      <a:cubicBezTo>
                        <a:pt x="151698" y="0"/>
                        <a:pt x="189622" y="40293"/>
                        <a:pt x="189622" y="93177"/>
                      </a:cubicBezTo>
                      <a:cubicBezTo>
                        <a:pt x="189622" y="148579"/>
                        <a:pt x="149170" y="188872"/>
                        <a:pt x="96075" y="188872"/>
                      </a:cubicBezTo>
                      <a:cubicBezTo>
                        <a:pt x="40453" y="186354"/>
                        <a:pt x="0" y="148579"/>
                        <a:pt x="0" y="93177"/>
                      </a:cubicBezTo>
                      <a:close/>
                      <a:moveTo>
                        <a:pt x="164339" y="93177"/>
                      </a:moveTo>
                      <a:cubicBezTo>
                        <a:pt x="164339" y="50366"/>
                        <a:pt x="134000" y="20146"/>
                        <a:pt x="96075" y="20146"/>
                      </a:cubicBezTo>
                      <a:cubicBezTo>
                        <a:pt x="55622" y="20146"/>
                        <a:pt x="27811" y="50366"/>
                        <a:pt x="27811" y="93177"/>
                      </a:cubicBezTo>
                      <a:cubicBezTo>
                        <a:pt x="27811" y="135988"/>
                        <a:pt x="58151" y="166207"/>
                        <a:pt x="96075" y="166207"/>
                      </a:cubicBezTo>
                      <a:cubicBezTo>
                        <a:pt x="134000" y="163689"/>
                        <a:pt x="164339" y="135988"/>
                        <a:pt x="164339" y="9317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718182A6-A4EA-B24A-944C-9EC607886324}"/>
                    </a:ext>
                  </a:extLst>
                </p:cNvPr>
                <p:cNvSpPr/>
                <p:nvPr/>
              </p:nvSpPr>
              <p:spPr>
                <a:xfrm>
                  <a:off x="7314638" y="4330548"/>
                  <a:ext cx="308451" cy="188871"/>
                </a:xfrm>
                <a:custGeom>
                  <a:avLst/>
                  <a:gdLst>
                    <a:gd name="connsiteX0" fmla="*/ 308452 w 308451"/>
                    <a:gd name="connsiteY0" fmla="*/ 80585 h 188871"/>
                    <a:gd name="connsiteX1" fmla="*/ 308452 w 308451"/>
                    <a:gd name="connsiteY1" fmla="*/ 188872 h 188871"/>
                    <a:gd name="connsiteX2" fmla="*/ 283169 w 308451"/>
                    <a:gd name="connsiteY2" fmla="*/ 188872 h 188871"/>
                    <a:gd name="connsiteX3" fmla="*/ 283169 w 308451"/>
                    <a:gd name="connsiteY3" fmla="*/ 83103 h 188871"/>
                    <a:gd name="connsiteX4" fmla="*/ 230075 w 308451"/>
                    <a:gd name="connsiteY4" fmla="*/ 22664 h 188871"/>
                    <a:gd name="connsiteX5" fmla="*/ 166868 w 308451"/>
                    <a:gd name="connsiteY5" fmla="*/ 90658 h 188871"/>
                    <a:gd name="connsiteX6" fmla="*/ 166868 w 308451"/>
                    <a:gd name="connsiteY6" fmla="*/ 188872 h 188871"/>
                    <a:gd name="connsiteX7" fmla="*/ 141585 w 308451"/>
                    <a:gd name="connsiteY7" fmla="*/ 188872 h 188871"/>
                    <a:gd name="connsiteX8" fmla="*/ 141585 w 308451"/>
                    <a:gd name="connsiteY8" fmla="*/ 83103 h 188871"/>
                    <a:gd name="connsiteX9" fmla="*/ 88490 w 308451"/>
                    <a:gd name="connsiteY9" fmla="*/ 22664 h 188871"/>
                    <a:gd name="connsiteX10" fmla="*/ 25283 w 308451"/>
                    <a:gd name="connsiteY10" fmla="*/ 90658 h 188871"/>
                    <a:gd name="connsiteX11" fmla="*/ 25283 w 308451"/>
                    <a:gd name="connsiteY11" fmla="*/ 188872 h 188871"/>
                    <a:gd name="connsiteX12" fmla="*/ 0 w 308451"/>
                    <a:gd name="connsiteY12" fmla="*/ 188872 h 188871"/>
                    <a:gd name="connsiteX13" fmla="*/ 0 w 308451"/>
                    <a:gd name="connsiteY13" fmla="*/ 2518 h 188871"/>
                    <a:gd name="connsiteX14" fmla="*/ 25283 w 308451"/>
                    <a:gd name="connsiteY14" fmla="*/ 2518 h 188871"/>
                    <a:gd name="connsiteX15" fmla="*/ 25283 w 308451"/>
                    <a:gd name="connsiteY15" fmla="*/ 35256 h 188871"/>
                    <a:gd name="connsiteX16" fmla="*/ 93547 w 308451"/>
                    <a:gd name="connsiteY16" fmla="*/ 0 h 188871"/>
                    <a:gd name="connsiteX17" fmla="*/ 159283 w 308451"/>
                    <a:gd name="connsiteY17" fmla="*/ 40293 h 188871"/>
                    <a:gd name="connsiteX18" fmla="*/ 232603 w 308451"/>
                    <a:gd name="connsiteY18" fmla="*/ 0 h 188871"/>
                    <a:gd name="connsiteX19" fmla="*/ 308452 w 308451"/>
                    <a:gd name="connsiteY19" fmla="*/ 80585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08451" h="188871">
                      <a:moveTo>
                        <a:pt x="308452" y="80585"/>
                      </a:moveTo>
                      <a:lnTo>
                        <a:pt x="308452" y="188872"/>
                      </a:lnTo>
                      <a:lnTo>
                        <a:pt x="283169" y="188872"/>
                      </a:lnTo>
                      <a:lnTo>
                        <a:pt x="283169" y="83103"/>
                      </a:lnTo>
                      <a:cubicBezTo>
                        <a:pt x="283169" y="42811"/>
                        <a:pt x="262943" y="22664"/>
                        <a:pt x="230075" y="22664"/>
                      </a:cubicBezTo>
                      <a:cubicBezTo>
                        <a:pt x="192151" y="22664"/>
                        <a:pt x="166868" y="47847"/>
                        <a:pt x="166868" y="90658"/>
                      </a:cubicBezTo>
                      <a:lnTo>
                        <a:pt x="166868" y="188872"/>
                      </a:lnTo>
                      <a:lnTo>
                        <a:pt x="141585" y="188872"/>
                      </a:lnTo>
                      <a:lnTo>
                        <a:pt x="141585" y="83103"/>
                      </a:lnTo>
                      <a:cubicBezTo>
                        <a:pt x="141585" y="42811"/>
                        <a:pt x="121358" y="22664"/>
                        <a:pt x="88490" y="22664"/>
                      </a:cubicBezTo>
                      <a:cubicBezTo>
                        <a:pt x="50566" y="22664"/>
                        <a:pt x="25283" y="47847"/>
                        <a:pt x="25283" y="90658"/>
                      </a:cubicBezTo>
                      <a:lnTo>
                        <a:pt x="25283" y="188872"/>
                      </a:lnTo>
                      <a:lnTo>
                        <a:pt x="0" y="188872"/>
                      </a:lnTo>
                      <a:lnTo>
                        <a:pt x="0" y="2518"/>
                      </a:lnTo>
                      <a:lnTo>
                        <a:pt x="25283" y="2518"/>
                      </a:lnTo>
                      <a:lnTo>
                        <a:pt x="25283" y="35256"/>
                      </a:lnTo>
                      <a:cubicBezTo>
                        <a:pt x="37924" y="12591"/>
                        <a:pt x="63207" y="0"/>
                        <a:pt x="93547" y="0"/>
                      </a:cubicBezTo>
                      <a:cubicBezTo>
                        <a:pt x="123887" y="0"/>
                        <a:pt x="149170" y="12591"/>
                        <a:pt x="159283" y="40293"/>
                      </a:cubicBezTo>
                      <a:cubicBezTo>
                        <a:pt x="171924" y="15110"/>
                        <a:pt x="199736" y="0"/>
                        <a:pt x="232603" y="0"/>
                      </a:cubicBezTo>
                      <a:cubicBezTo>
                        <a:pt x="280641" y="0"/>
                        <a:pt x="308452" y="27701"/>
                        <a:pt x="308452" y="8058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3F931B74-B0C3-B84D-B6FC-84B1BE9C942B}"/>
                    </a:ext>
                  </a:extLst>
                </p:cNvPr>
                <p:cNvSpPr/>
                <p:nvPr/>
              </p:nvSpPr>
              <p:spPr>
                <a:xfrm>
                  <a:off x="7691354" y="4332947"/>
                  <a:ext cx="189622" cy="254465"/>
                </a:xfrm>
                <a:custGeom>
                  <a:avLst/>
                  <a:gdLst>
                    <a:gd name="connsiteX0" fmla="*/ 189622 w 189622"/>
                    <a:gd name="connsiteY0" fmla="*/ 93295 h 254465"/>
                    <a:gd name="connsiteX1" fmla="*/ 96075 w 189622"/>
                    <a:gd name="connsiteY1" fmla="*/ 188990 h 254465"/>
                    <a:gd name="connsiteX2" fmla="*/ 25283 w 189622"/>
                    <a:gd name="connsiteY2" fmla="*/ 151216 h 254465"/>
                    <a:gd name="connsiteX3" fmla="*/ 25283 w 189622"/>
                    <a:gd name="connsiteY3" fmla="*/ 254466 h 254465"/>
                    <a:gd name="connsiteX4" fmla="*/ 0 w 189622"/>
                    <a:gd name="connsiteY4" fmla="*/ 254466 h 254465"/>
                    <a:gd name="connsiteX5" fmla="*/ 0 w 189622"/>
                    <a:gd name="connsiteY5" fmla="*/ 119 h 254465"/>
                    <a:gd name="connsiteX6" fmla="*/ 25283 w 189622"/>
                    <a:gd name="connsiteY6" fmla="*/ 119 h 254465"/>
                    <a:gd name="connsiteX7" fmla="*/ 25283 w 189622"/>
                    <a:gd name="connsiteY7" fmla="*/ 37893 h 254465"/>
                    <a:gd name="connsiteX8" fmla="*/ 96075 w 189622"/>
                    <a:gd name="connsiteY8" fmla="*/ 119 h 254465"/>
                    <a:gd name="connsiteX9" fmla="*/ 189622 w 189622"/>
                    <a:gd name="connsiteY9" fmla="*/ 93295 h 254465"/>
                    <a:gd name="connsiteX10" fmla="*/ 164339 w 189622"/>
                    <a:gd name="connsiteY10" fmla="*/ 93295 h 254465"/>
                    <a:gd name="connsiteX11" fmla="*/ 93547 w 189622"/>
                    <a:gd name="connsiteY11" fmla="*/ 20265 h 254465"/>
                    <a:gd name="connsiteX12" fmla="*/ 22755 w 189622"/>
                    <a:gd name="connsiteY12" fmla="*/ 93295 h 254465"/>
                    <a:gd name="connsiteX13" fmla="*/ 93547 w 189622"/>
                    <a:gd name="connsiteY13" fmla="*/ 166326 h 254465"/>
                    <a:gd name="connsiteX14" fmla="*/ 164339 w 189622"/>
                    <a:gd name="connsiteY14" fmla="*/ 93295 h 254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622" h="254465">
                      <a:moveTo>
                        <a:pt x="189622" y="93295"/>
                      </a:moveTo>
                      <a:cubicBezTo>
                        <a:pt x="189622" y="148698"/>
                        <a:pt x="149169" y="188990"/>
                        <a:pt x="96075" y="188990"/>
                      </a:cubicBezTo>
                      <a:cubicBezTo>
                        <a:pt x="65735" y="188990"/>
                        <a:pt x="40452" y="176399"/>
                        <a:pt x="25283" y="151216"/>
                      </a:cubicBezTo>
                      <a:lnTo>
                        <a:pt x="25283" y="254466"/>
                      </a:lnTo>
                      <a:lnTo>
                        <a:pt x="0" y="254466"/>
                      </a:lnTo>
                      <a:lnTo>
                        <a:pt x="0" y="119"/>
                      </a:lnTo>
                      <a:lnTo>
                        <a:pt x="25283" y="119"/>
                      </a:lnTo>
                      <a:lnTo>
                        <a:pt x="25283" y="37893"/>
                      </a:lnTo>
                      <a:cubicBezTo>
                        <a:pt x="40452" y="12710"/>
                        <a:pt x="65735" y="119"/>
                        <a:pt x="96075" y="119"/>
                      </a:cubicBezTo>
                      <a:cubicBezTo>
                        <a:pt x="151698" y="-2400"/>
                        <a:pt x="189622" y="35375"/>
                        <a:pt x="189622" y="93295"/>
                      </a:cubicBezTo>
                      <a:close/>
                      <a:moveTo>
                        <a:pt x="164339" y="93295"/>
                      </a:moveTo>
                      <a:cubicBezTo>
                        <a:pt x="164339" y="50484"/>
                        <a:pt x="133999" y="20265"/>
                        <a:pt x="93547" y="20265"/>
                      </a:cubicBezTo>
                      <a:cubicBezTo>
                        <a:pt x="53094" y="20265"/>
                        <a:pt x="22755" y="50484"/>
                        <a:pt x="22755" y="93295"/>
                      </a:cubicBezTo>
                      <a:cubicBezTo>
                        <a:pt x="22755" y="136106"/>
                        <a:pt x="53094" y="166326"/>
                        <a:pt x="93547" y="166326"/>
                      </a:cubicBezTo>
                      <a:cubicBezTo>
                        <a:pt x="133999" y="163808"/>
                        <a:pt x="164339" y="136106"/>
                        <a:pt x="164339" y="9329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84E97460-6291-284C-A71C-17FADE93A16A}"/>
                    </a:ext>
                  </a:extLst>
                </p:cNvPr>
                <p:cNvSpPr/>
                <p:nvPr/>
              </p:nvSpPr>
              <p:spPr>
                <a:xfrm>
                  <a:off x="7916372" y="4332894"/>
                  <a:ext cx="156754" cy="186525"/>
                </a:xfrm>
                <a:custGeom>
                  <a:avLst/>
                  <a:gdLst>
                    <a:gd name="connsiteX0" fmla="*/ 156754 w 156754"/>
                    <a:gd name="connsiteY0" fmla="*/ 70684 h 186525"/>
                    <a:gd name="connsiteX1" fmla="*/ 156754 w 156754"/>
                    <a:gd name="connsiteY1" fmla="*/ 186526 h 186525"/>
                    <a:gd name="connsiteX2" fmla="*/ 131471 w 156754"/>
                    <a:gd name="connsiteY2" fmla="*/ 186526 h 186525"/>
                    <a:gd name="connsiteX3" fmla="*/ 131471 w 156754"/>
                    <a:gd name="connsiteY3" fmla="*/ 156306 h 186525"/>
                    <a:gd name="connsiteX4" fmla="*/ 68264 w 156754"/>
                    <a:gd name="connsiteY4" fmla="*/ 186526 h 186525"/>
                    <a:gd name="connsiteX5" fmla="*/ 0 w 156754"/>
                    <a:gd name="connsiteY5" fmla="*/ 133641 h 186525"/>
                    <a:gd name="connsiteX6" fmla="*/ 70792 w 156754"/>
                    <a:gd name="connsiteY6" fmla="*/ 80757 h 186525"/>
                    <a:gd name="connsiteX7" fmla="*/ 128943 w 156754"/>
                    <a:gd name="connsiteY7" fmla="*/ 80757 h 186525"/>
                    <a:gd name="connsiteX8" fmla="*/ 128943 w 156754"/>
                    <a:gd name="connsiteY8" fmla="*/ 70684 h 186525"/>
                    <a:gd name="connsiteX9" fmla="*/ 75849 w 156754"/>
                    <a:gd name="connsiteY9" fmla="*/ 20318 h 186525"/>
                    <a:gd name="connsiteX10" fmla="*/ 12641 w 156754"/>
                    <a:gd name="connsiteY10" fmla="*/ 42983 h 186525"/>
                    <a:gd name="connsiteX11" fmla="*/ 2528 w 156754"/>
                    <a:gd name="connsiteY11" fmla="*/ 25355 h 186525"/>
                    <a:gd name="connsiteX12" fmla="*/ 78377 w 156754"/>
                    <a:gd name="connsiteY12" fmla="*/ 172 h 186525"/>
                    <a:gd name="connsiteX13" fmla="*/ 156754 w 156754"/>
                    <a:gd name="connsiteY13" fmla="*/ 70684 h 186525"/>
                    <a:gd name="connsiteX14" fmla="*/ 131471 w 156754"/>
                    <a:gd name="connsiteY14" fmla="*/ 128605 h 186525"/>
                    <a:gd name="connsiteX15" fmla="*/ 131471 w 156754"/>
                    <a:gd name="connsiteY15" fmla="*/ 98386 h 186525"/>
                    <a:gd name="connsiteX16" fmla="*/ 73320 w 156754"/>
                    <a:gd name="connsiteY16" fmla="*/ 98386 h 186525"/>
                    <a:gd name="connsiteX17" fmla="*/ 25283 w 156754"/>
                    <a:gd name="connsiteY17" fmla="*/ 131123 h 186525"/>
                    <a:gd name="connsiteX18" fmla="*/ 73320 w 156754"/>
                    <a:gd name="connsiteY18" fmla="*/ 166379 h 186525"/>
                    <a:gd name="connsiteX19" fmla="*/ 131471 w 156754"/>
                    <a:gd name="connsiteY19" fmla="*/ 128605 h 186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6754" h="186525">
                      <a:moveTo>
                        <a:pt x="156754" y="70684"/>
                      </a:moveTo>
                      <a:lnTo>
                        <a:pt x="156754" y="186526"/>
                      </a:lnTo>
                      <a:lnTo>
                        <a:pt x="131471" y="186526"/>
                      </a:lnTo>
                      <a:lnTo>
                        <a:pt x="131471" y="156306"/>
                      </a:lnTo>
                      <a:cubicBezTo>
                        <a:pt x="121358" y="176453"/>
                        <a:pt x="98603" y="186526"/>
                        <a:pt x="68264" y="186526"/>
                      </a:cubicBezTo>
                      <a:cubicBezTo>
                        <a:pt x="25283" y="186526"/>
                        <a:pt x="0" y="163861"/>
                        <a:pt x="0" y="133641"/>
                      </a:cubicBezTo>
                      <a:cubicBezTo>
                        <a:pt x="0" y="105940"/>
                        <a:pt x="17698" y="80757"/>
                        <a:pt x="70792" y="80757"/>
                      </a:cubicBezTo>
                      <a:lnTo>
                        <a:pt x="128943" y="80757"/>
                      </a:lnTo>
                      <a:lnTo>
                        <a:pt x="128943" y="70684"/>
                      </a:lnTo>
                      <a:cubicBezTo>
                        <a:pt x="128943" y="37947"/>
                        <a:pt x="111245" y="20318"/>
                        <a:pt x="75849" y="20318"/>
                      </a:cubicBezTo>
                      <a:cubicBezTo>
                        <a:pt x="50566" y="20318"/>
                        <a:pt x="27811" y="27873"/>
                        <a:pt x="12641" y="42983"/>
                      </a:cubicBezTo>
                      <a:lnTo>
                        <a:pt x="2528" y="25355"/>
                      </a:lnTo>
                      <a:cubicBezTo>
                        <a:pt x="20226" y="10245"/>
                        <a:pt x="48037" y="172"/>
                        <a:pt x="78377" y="172"/>
                      </a:cubicBezTo>
                      <a:cubicBezTo>
                        <a:pt x="128943" y="-2346"/>
                        <a:pt x="156754" y="22837"/>
                        <a:pt x="156754" y="70684"/>
                      </a:cubicBezTo>
                      <a:close/>
                      <a:moveTo>
                        <a:pt x="131471" y="128605"/>
                      </a:moveTo>
                      <a:lnTo>
                        <a:pt x="131471" y="98386"/>
                      </a:lnTo>
                      <a:lnTo>
                        <a:pt x="73320" y="98386"/>
                      </a:lnTo>
                      <a:cubicBezTo>
                        <a:pt x="37924" y="98386"/>
                        <a:pt x="25283" y="113495"/>
                        <a:pt x="25283" y="131123"/>
                      </a:cubicBezTo>
                      <a:cubicBezTo>
                        <a:pt x="25283" y="153788"/>
                        <a:pt x="42981" y="166379"/>
                        <a:pt x="73320" y="166379"/>
                      </a:cubicBezTo>
                      <a:cubicBezTo>
                        <a:pt x="101132" y="166379"/>
                        <a:pt x="121358" y="153788"/>
                        <a:pt x="131471" y="12860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7610400D-51E4-DC4E-9D92-4AE91FA7D16D}"/>
                    </a:ext>
                  </a:extLst>
                </p:cNvPr>
                <p:cNvSpPr/>
                <p:nvPr/>
              </p:nvSpPr>
              <p:spPr>
                <a:xfrm>
                  <a:off x="8141390" y="4332908"/>
                  <a:ext cx="171924" cy="186511"/>
                </a:xfrm>
                <a:custGeom>
                  <a:avLst/>
                  <a:gdLst>
                    <a:gd name="connsiteX0" fmla="*/ 171924 w 171924"/>
                    <a:gd name="connsiteY0" fmla="*/ 78225 h 186511"/>
                    <a:gd name="connsiteX1" fmla="*/ 171924 w 171924"/>
                    <a:gd name="connsiteY1" fmla="*/ 186511 h 186511"/>
                    <a:gd name="connsiteX2" fmla="*/ 146641 w 171924"/>
                    <a:gd name="connsiteY2" fmla="*/ 186511 h 186511"/>
                    <a:gd name="connsiteX3" fmla="*/ 146641 w 171924"/>
                    <a:gd name="connsiteY3" fmla="*/ 80743 h 186511"/>
                    <a:gd name="connsiteX4" fmla="*/ 91019 w 171924"/>
                    <a:gd name="connsiteY4" fmla="*/ 20304 h 186511"/>
                    <a:gd name="connsiteX5" fmla="*/ 25283 w 171924"/>
                    <a:gd name="connsiteY5" fmla="*/ 88298 h 186511"/>
                    <a:gd name="connsiteX6" fmla="*/ 25283 w 171924"/>
                    <a:gd name="connsiteY6" fmla="*/ 186511 h 186511"/>
                    <a:gd name="connsiteX7" fmla="*/ 0 w 171924"/>
                    <a:gd name="connsiteY7" fmla="*/ 186511 h 186511"/>
                    <a:gd name="connsiteX8" fmla="*/ 0 w 171924"/>
                    <a:gd name="connsiteY8" fmla="*/ 158 h 186511"/>
                    <a:gd name="connsiteX9" fmla="*/ 25283 w 171924"/>
                    <a:gd name="connsiteY9" fmla="*/ 158 h 186511"/>
                    <a:gd name="connsiteX10" fmla="*/ 25283 w 171924"/>
                    <a:gd name="connsiteY10" fmla="*/ 35414 h 186511"/>
                    <a:gd name="connsiteX11" fmla="*/ 96075 w 171924"/>
                    <a:gd name="connsiteY11" fmla="*/ 158 h 186511"/>
                    <a:gd name="connsiteX12" fmla="*/ 171924 w 171924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4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41585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BFF9FFF4-1229-E049-8881-0C0718837ADB}"/>
                    </a:ext>
                  </a:extLst>
                </p:cNvPr>
                <p:cNvSpPr/>
                <p:nvPr/>
              </p:nvSpPr>
              <p:spPr>
                <a:xfrm>
                  <a:off x="8333541" y="4333066"/>
                  <a:ext cx="202263" cy="256865"/>
                </a:xfrm>
                <a:custGeom>
                  <a:avLst/>
                  <a:gdLst>
                    <a:gd name="connsiteX0" fmla="*/ 202264 w 202263"/>
                    <a:gd name="connsiteY0" fmla="*/ 0 h 256865"/>
                    <a:gd name="connsiteX1" fmla="*/ 108717 w 202263"/>
                    <a:gd name="connsiteY1" fmla="*/ 209018 h 256865"/>
                    <a:gd name="connsiteX2" fmla="*/ 45509 w 202263"/>
                    <a:gd name="connsiteY2" fmla="*/ 256866 h 256865"/>
                    <a:gd name="connsiteX3" fmla="*/ 0 w 202263"/>
                    <a:gd name="connsiteY3" fmla="*/ 239238 h 256865"/>
                    <a:gd name="connsiteX4" fmla="*/ 12641 w 202263"/>
                    <a:gd name="connsiteY4" fmla="*/ 221609 h 256865"/>
                    <a:gd name="connsiteX5" fmla="*/ 45509 w 202263"/>
                    <a:gd name="connsiteY5" fmla="*/ 236719 h 256865"/>
                    <a:gd name="connsiteX6" fmla="*/ 83434 w 202263"/>
                    <a:gd name="connsiteY6" fmla="*/ 206500 h 256865"/>
                    <a:gd name="connsiteX7" fmla="*/ 91019 w 202263"/>
                    <a:gd name="connsiteY7" fmla="*/ 188872 h 256865"/>
                    <a:gd name="connsiteX8" fmla="*/ 7585 w 202263"/>
                    <a:gd name="connsiteY8" fmla="*/ 2518 h 256865"/>
                    <a:gd name="connsiteX9" fmla="*/ 32868 w 202263"/>
                    <a:gd name="connsiteY9" fmla="*/ 2518 h 256865"/>
                    <a:gd name="connsiteX10" fmla="*/ 103660 w 202263"/>
                    <a:gd name="connsiteY10" fmla="*/ 161171 h 256865"/>
                    <a:gd name="connsiteX11" fmla="*/ 174452 w 202263"/>
                    <a:gd name="connsiteY11" fmla="*/ 2518 h 256865"/>
                    <a:gd name="connsiteX12" fmla="*/ 202264 w 202263"/>
                    <a:gd name="connsiteY12" fmla="*/ 2518 h 256865"/>
                    <a:gd name="connsiteX13" fmla="*/ 202264 w 202263"/>
                    <a:gd name="connsiteY13" fmla="*/ 0 h 256865"/>
                    <a:gd name="connsiteX14" fmla="*/ 202264 w 202263"/>
                    <a:gd name="connsiteY14" fmla="*/ 0 h 25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2263" h="256865">
                      <a:moveTo>
                        <a:pt x="202264" y="0"/>
                      </a:moveTo>
                      <a:lnTo>
                        <a:pt x="108717" y="209018"/>
                      </a:lnTo>
                      <a:cubicBezTo>
                        <a:pt x="93547" y="244274"/>
                        <a:pt x="73320" y="256866"/>
                        <a:pt x="45509" y="256866"/>
                      </a:cubicBezTo>
                      <a:cubicBezTo>
                        <a:pt x="27811" y="256866"/>
                        <a:pt x="12641" y="251829"/>
                        <a:pt x="0" y="239238"/>
                      </a:cubicBezTo>
                      <a:lnTo>
                        <a:pt x="12641" y="221609"/>
                      </a:lnTo>
                      <a:cubicBezTo>
                        <a:pt x="22755" y="231683"/>
                        <a:pt x="32868" y="236719"/>
                        <a:pt x="45509" y="236719"/>
                      </a:cubicBezTo>
                      <a:cubicBezTo>
                        <a:pt x="63207" y="236719"/>
                        <a:pt x="73320" y="229164"/>
                        <a:pt x="83434" y="206500"/>
                      </a:cubicBezTo>
                      <a:lnTo>
                        <a:pt x="91019" y="188872"/>
                      </a:lnTo>
                      <a:lnTo>
                        <a:pt x="7585" y="2518"/>
                      </a:lnTo>
                      <a:lnTo>
                        <a:pt x="32868" y="2518"/>
                      </a:lnTo>
                      <a:lnTo>
                        <a:pt x="103660" y="161171"/>
                      </a:lnTo>
                      <a:lnTo>
                        <a:pt x="174452" y="2518"/>
                      </a:lnTo>
                      <a:lnTo>
                        <a:pt x="202264" y="2518"/>
                      </a:lnTo>
                      <a:lnTo>
                        <a:pt x="202264" y="0"/>
                      </a:lnTo>
                      <a:lnTo>
                        <a:pt x="202264" y="0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9936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9" r:id="rId4"/>
    <p:sldLayoutId id="2147483654" r:id="rId5"/>
    <p:sldLayoutId id="2147483651" r:id="rId6"/>
    <p:sldLayoutId id="2147483655" r:id="rId7"/>
    <p:sldLayoutId id="2147483657" r:id="rId8"/>
    <p:sldLayoutId id="2147483660" r:id="rId9"/>
    <p:sldLayoutId id="2147483661" r:id="rId10"/>
    <p:sldLayoutId id="2147483662" r:id="rId11"/>
    <p:sldLayoutId id="2147483663" r:id="rId12"/>
    <p:sldLayoutId id="2147483653" r:id="rId13"/>
    <p:sldLayoutId id="2147483656" r:id="rId14"/>
    <p:sldLayoutId id="2147483658" r:id="rId15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8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168275" algn="l" defTabSz="914400" rtl="0" eaLnBrk="1" latinLnBrk="0" hangingPunct="1">
        <a:lnSpc>
          <a:spcPct val="100000"/>
        </a:lnSpc>
        <a:spcBef>
          <a:spcPts val="12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rgbClr val="666666"/>
          </a:solidFill>
          <a:latin typeface="+mn-lt"/>
          <a:ea typeface="+mn-ea"/>
          <a:cs typeface="+mn-cs"/>
        </a:defRPr>
      </a:lvl2pPr>
      <a:lvl3pPr marL="628650" indent="-168275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800100" indent="-112713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1028700" indent="-112713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224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58600" cy="533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9217"/>
            <a:ext cx="10972798" cy="411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504586"/>
            <a:ext cx="5486400" cy="1899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1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07972" y="6525289"/>
            <a:ext cx="457200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7F38969C-6C4D-414F-A896-DF8EFD6B6E3C}" type="slidenum">
              <a:rPr lang="en-US" sz="110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pPr algn="r"/>
              <a:t>‹#›</a:t>
            </a:fld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6" name="Graphic 3">
            <a:extLst>
              <a:ext uri="{FF2B5EF4-FFF2-40B4-BE49-F238E27FC236}">
                <a16:creationId xmlns:a16="http://schemas.microsoft.com/office/drawing/2014/main" id="{8A45E062-5BF9-E042-9176-4A5F5450A2F7}"/>
              </a:ext>
            </a:extLst>
          </p:cNvPr>
          <p:cNvGrpSpPr/>
          <p:nvPr userDrawn="1"/>
        </p:nvGrpSpPr>
        <p:grpSpPr>
          <a:xfrm>
            <a:off x="215900" y="6302329"/>
            <a:ext cx="1003300" cy="479471"/>
            <a:chOff x="3656195" y="2257994"/>
            <a:chExt cx="4879609" cy="2331937"/>
          </a:xfrm>
          <a:solidFill>
            <a:srgbClr val="666666"/>
          </a:solidFill>
        </p:grpSpPr>
        <p:grpSp>
          <p:nvGrpSpPr>
            <p:cNvPr id="37" name="Graphic 3">
              <a:extLst>
                <a:ext uri="{FF2B5EF4-FFF2-40B4-BE49-F238E27FC236}">
                  <a16:creationId xmlns:a16="http://schemas.microsoft.com/office/drawing/2014/main" id="{AD66FDAB-894A-3C47-AA7A-B9F231B797EA}"/>
                </a:ext>
              </a:extLst>
            </p:cNvPr>
            <p:cNvGrpSpPr/>
            <p:nvPr/>
          </p:nvGrpSpPr>
          <p:grpSpPr>
            <a:xfrm>
              <a:off x="3656195" y="2257994"/>
              <a:ext cx="4869496" cy="1702364"/>
              <a:chOff x="3656195" y="2257994"/>
              <a:chExt cx="4869496" cy="1702364"/>
            </a:xfrm>
            <a:grpFill/>
          </p:grpSpPr>
          <p:grpSp>
            <p:nvGrpSpPr>
              <p:cNvPr id="61" name="Graphic 3">
                <a:extLst>
                  <a:ext uri="{FF2B5EF4-FFF2-40B4-BE49-F238E27FC236}">
                    <a16:creationId xmlns:a16="http://schemas.microsoft.com/office/drawing/2014/main" id="{E0F30A39-D236-3344-8EB7-3655D6B1DD53}"/>
                  </a:ext>
                </a:extLst>
              </p:cNvPr>
              <p:cNvGrpSpPr/>
              <p:nvPr/>
            </p:nvGrpSpPr>
            <p:grpSpPr>
              <a:xfrm>
                <a:off x="6358942" y="3046219"/>
                <a:ext cx="2166748" cy="914139"/>
                <a:chOff x="6358942" y="3046219"/>
                <a:chExt cx="2166748" cy="914139"/>
              </a:xfrm>
              <a:grpFill/>
            </p:grpSpPr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E08B46AB-141D-734F-BA55-EE3F56ED6209}"/>
                    </a:ext>
                  </a:extLst>
                </p:cNvPr>
                <p:cNvSpPr/>
                <p:nvPr/>
              </p:nvSpPr>
              <p:spPr>
                <a:xfrm>
                  <a:off x="6358942" y="3056293"/>
                  <a:ext cx="905129" cy="888956"/>
                </a:xfrm>
                <a:custGeom>
                  <a:avLst/>
                  <a:gdLst>
                    <a:gd name="connsiteX0" fmla="*/ 905130 w 905129"/>
                    <a:gd name="connsiteY0" fmla="*/ 888957 h 888956"/>
                    <a:gd name="connsiteX1" fmla="*/ 796413 w 905129"/>
                    <a:gd name="connsiteY1" fmla="*/ 888957 h 888956"/>
                    <a:gd name="connsiteX2" fmla="*/ 692753 w 905129"/>
                    <a:gd name="connsiteY2" fmla="*/ 654755 h 888956"/>
                    <a:gd name="connsiteX3" fmla="*/ 209848 w 905129"/>
                    <a:gd name="connsiteY3" fmla="*/ 654755 h 888956"/>
                    <a:gd name="connsiteX4" fmla="*/ 103660 w 905129"/>
                    <a:gd name="connsiteY4" fmla="*/ 888957 h 888956"/>
                    <a:gd name="connsiteX5" fmla="*/ 0 w 905129"/>
                    <a:gd name="connsiteY5" fmla="*/ 888957 h 888956"/>
                    <a:gd name="connsiteX6" fmla="*/ 404527 w 905129"/>
                    <a:gd name="connsiteY6" fmla="*/ 0 h 888956"/>
                    <a:gd name="connsiteX7" fmla="*/ 498074 w 905129"/>
                    <a:gd name="connsiteY7" fmla="*/ 0 h 888956"/>
                    <a:gd name="connsiteX8" fmla="*/ 905130 w 905129"/>
                    <a:gd name="connsiteY8" fmla="*/ 888957 h 888956"/>
                    <a:gd name="connsiteX9" fmla="*/ 455093 w 905129"/>
                    <a:gd name="connsiteY9" fmla="*/ 115841 h 888956"/>
                    <a:gd name="connsiteX10" fmla="*/ 252829 w 905129"/>
                    <a:gd name="connsiteY10" fmla="*/ 566615 h 888956"/>
                    <a:gd name="connsiteX11" fmla="*/ 657357 w 905129"/>
                    <a:gd name="connsiteY11" fmla="*/ 566615 h 888956"/>
                    <a:gd name="connsiteX12" fmla="*/ 455093 w 905129"/>
                    <a:gd name="connsiteY12" fmla="*/ 115841 h 888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05129" h="888956">
                      <a:moveTo>
                        <a:pt x="905130" y="888957"/>
                      </a:moveTo>
                      <a:lnTo>
                        <a:pt x="796413" y="888957"/>
                      </a:lnTo>
                      <a:lnTo>
                        <a:pt x="692753" y="654755"/>
                      </a:lnTo>
                      <a:lnTo>
                        <a:pt x="209848" y="654755"/>
                      </a:lnTo>
                      <a:lnTo>
                        <a:pt x="103660" y="888957"/>
                      </a:lnTo>
                      <a:lnTo>
                        <a:pt x="0" y="888957"/>
                      </a:lnTo>
                      <a:lnTo>
                        <a:pt x="404527" y="0"/>
                      </a:lnTo>
                      <a:lnTo>
                        <a:pt x="498074" y="0"/>
                      </a:lnTo>
                      <a:lnTo>
                        <a:pt x="905130" y="888957"/>
                      </a:lnTo>
                      <a:close/>
                      <a:moveTo>
                        <a:pt x="455093" y="115841"/>
                      </a:moveTo>
                      <a:lnTo>
                        <a:pt x="252829" y="566615"/>
                      </a:lnTo>
                      <a:lnTo>
                        <a:pt x="657357" y="566615"/>
                      </a:lnTo>
                      <a:lnTo>
                        <a:pt x="455093" y="11584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D9682312-0C81-7745-B482-0FC10E7CB6E2}"/>
                    </a:ext>
                  </a:extLst>
                </p:cNvPr>
                <p:cNvSpPr/>
                <p:nvPr/>
              </p:nvSpPr>
              <p:spPr>
                <a:xfrm>
                  <a:off x="7375317" y="3046219"/>
                  <a:ext cx="806525" cy="914139"/>
                </a:xfrm>
                <a:custGeom>
                  <a:avLst/>
                  <a:gdLst>
                    <a:gd name="connsiteX0" fmla="*/ 450036 w 806525"/>
                    <a:gd name="connsiteY0" fmla="*/ 914139 h 914139"/>
                    <a:gd name="connsiteX1" fmla="*/ 0 w 806525"/>
                    <a:gd name="connsiteY1" fmla="*/ 458329 h 914139"/>
                    <a:gd name="connsiteX2" fmla="*/ 444980 w 806525"/>
                    <a:gd name="connsiteY2" fmla="*/ 0 h 914139"/>
                    <a:gd name="connsiteX3" fmla="*/ 776186 w 806525"/>
                    <a:gd name="connsiteY3" fmla="*/ 118360 h 914139"/>
                    <a:gd name="connsiteX4" fmla="*/ 710451 w 806525"/>
                    <a:gd name="connsiteY4" fmla="*/ 193908 h 914139"/>
                    <a:gd name="connsiteX5" fmla="*/ 439923 w 806525"/>
                    <a:gd name="connsiteY5" fmla="*/ 93177 h 914139"/>
                    <a:gd name="connsiteX6" fmla="*/ 103660 w 806525"/>
                    <a:gd name="connsiteY6" fmla="*/ 455811 h 914139"/>
                    <a:gd name="connsiteX7" fmla="*/ 455093 w 806525"/>
                    <a:gd name="connsiteY7" fmla="*/ 823481 h 914139"/>
                    <a:gd name="connsiteX8" fmla="*/ 710451 w 806525"/>
                    <a:gd name="connsiteY8" fmla="*/ 735341 h 914139"/>
                    <a:gd name="connsiteX9" fmla="*/ 710451 w 806525"/>
                    <a:gd name="connsiteY9" fmla="*/ 516250 h 914139"/>
                    <a:gd name="connsiteX10" fmla="*/ 439923 w 806525"/>
                    <a:gd name="connsiteY10" fmla="*/ 516250 h 914139"/>
                    <a:gd name="connsiteX11" fmla="*/ 439923 w 806525"/>
                    <a:gd name="connsiteY11" fmla="*/ 425591 h 914139"/>
                    <a:gd name="connsiteX12" fmla="*/ 806526 w 806525"/>
                    <a:gd name="connsiteY12" fmla="*/ 425591 h 914139"/>
                    <a:gd name="connsiteX13" fmla="*/ 806526 w 806525"/>
                    <a:gd name="connsiteY13" fmla="*/ 778152 h 914139"/>
                    <a:gd name="connsiteX14" fmla="*/ 450036 w 806525"/>
                    <a:gd name="connsiteY14" fmla="*/ 914139 h 914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6525" h="914139">
                      <a:moveTo>
                        <a:pt x="450036" y="914139"/>
                      </a:moveTo>
                      <a:cubicBezTo>
                        <a:pt x="171924" y="914139"/>
                        <a:pt x="0" y="712676"/>
                        <a:pt x="0" y="458329"/>
                      </a:cubicBezTo>
                      <a:cubicBezTo>
                        <a:pt x="0" y="214055"/>
                        <a:pt x="179509" y="0"/>
                        <a:pt x="444980" y="0"/>
                      </a:cubicBezTo>
                      <a:cubicBezTo>
                        <a:pt x="594149" y="0"/>
                        <a:pt x="687696" y="42811"/>
                        <a:pt x="776186" y="118360"/>
                      </a:cubicBezTo>
                      <a:lnTo>
                        <a:pt x="710451" y="193908"/>
                      </a:lnTo>
                      <a:cubicBezTo>
                        <a:pt x="642187" y="133469"/>
                        <a:pt x="566338" y="93177"/>
                        <a:pt x="439923" y="93177"/>
                      </a:cubicBezTo>
                      <a:cubicBezTo>
                        <a:pt x="242716" y="93177"/>
                        <a:pt x="103660" y="259384"/>
                        <a:pt x="103660" y="455811"/>
                      </a:cubicBezTo>
                      <a:cubicBezTo>
                        <a:pt x="103660" y="667347"/>
                        <a:pt x="240188" y="823481"/>
                        <a:pt x="455093" y="823481"/>
                      </a:cubicBezTo>
                      <a:cubicBezTo>
                        <a:pt x="556225" y="823481"/>
                        <a:pt x="649772" y="783188"/>
                        <a:pt x="710451" y="735341"/>
                      </a:cubicBezTo>
                      <a:lnTo>
                        <a:pt x="710451" y="516250"/>
                      </a:lnTo>
                      <a:lnTo>
                        <a:pt x="439923" y="516250"/>
                      </a:lnTo>
                      <a:lnTo>
                        <a:pt x="439923" y="425591"/>
                      </a:lnTo>
                      <a:lnTo>
                        <a:pt x="806526" y="425591"/>
                      </a:lnTo>
                      <a:lnTo>
                        <a:pt x="806526" y="778152"/>
                      </a:lnTo>
                      <a:cubicBezTo>
                        <a:pt x="723092" y="853700"/>
                        <a:pt x="599206" y="914139"/>
                        <a:pt x="450036" y="914139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D909C3A4-0FAC-B741-A031-34D0446EE4DF}"/>
                    </a:ext>
                  </a:extLst>
                </p:cNvPr>
                <p:cNvSpPr/>
                <p:nvPr/>
              </p:nvSpPr>
              <p:spPr>
                <a:xfrm>
                  <a:off x="8424559" y="3063847"/>
                  <a:ext cx="101131" cy="881401"/>
                </a:xfrm>
                <a:custGeom>
                  <a:avLst/>
                  <a:gdLst>
                    <a:gd name="connsiteX0" fmla="*/ 101132 w 101131"/>
                    <a:gd name="connsiteY0" fmla="*/ 0 h 881401"/>
                    <a:gd name="connsiteX1" fmla="*/ 101132 w 101131"/>
                    <a:gd name="connsiteY1" fmla="*/ 881402 h 881401"/>
                    <a:gd name="connsiteX2" fmla="*/ 0 w 101131"/>
                    <a:gd name="connsiteY2" fmla="*/ 881402 h 881401"/>
                    <a:gd name="connsiteX3" fmla="*/ 0 w 101131"/>
                    <a:gd name="connsiteY3" fmla="*/ 0 h 881401"/>
                    <a:gd name="connsiteX4" fmla="*/ 101132 w 101131"/>
                    <a:gd name="connsiteY4" fmla="*/ 0 h 881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1" h="881401">
                      <a:moveTo>
                        <a:pt x="101132" y="0"/>
                      </a:moveTo>
                      <a:lnTo>
                        <a:pt x="101132" y="881402"/>
                      </a:lnTo>
                      <a:lnTo>
                        <a:pt x="0" y="881402"/>
                      </a:lnTo>
                      <a:lnTo>
                        <a:pt x="0" y="0"/>
                      </a:lnTo>
                      <a:lnTo>
                        <a:pt x="101132" y="0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17415D6E-30F6-4945-8535-7ED32C5787A5}"/>
                  </a:ext>
                </a:extLst>
              </p:cNvPr>
              <p:cNvSpPr/>
              <p:nvPr/>
            </p:nvSpPr>
            <p:spPr>
              <a:xfrm>
                <a:off x="3656195" y="2257994"/>
                <a:ext cx="2462559" cy="1684736"/>
              </a:xfrm>
              <a:custGeom>
                <a:avLst/>
                <a:gdLst>
                  <a:gd name="connsiteX0" fmla="*/ 1231280 w 2462559"/>
                  <a:gd name="connsiteY0" fmla="*/ 0 h 1684736"/>
                  <a:gd name="connsiteX1" fmla="*/ 0 w 2462559"/>
                  <a:gd name="connsiteY1" fmla="*/ 1684737 h 1684736"/>
                  <a:gd name="connsiteX2" fmla="*/ 305924 w 2462559"/>
                  <a:gd name="connsiteY2" fmla="*/ 1684737 h 1684736"/>
                  <a:gd name="connsiteX3" fmla="*/ 1231280 w 2462559"/>
                  <a:gd name="connsiteY3" fmla="*/ 418036 h 1684736"/>
                  <a:gd name="connsiteX4" fmla="*/ 1446185 w 2462559"/>
                  <a:gd name="connsiteY4" fmla="*/ 712676 h 1684736"/>
                  <a:gd name="connsiteX5" fmla="*/ 821696 w 2462559"/>
                  <a:gd name="connsiteY5" fmla="*/ 1684737 h 1684736"/>
                  <a:gd name="connsiteX6" fmla="*/ 2462559 w 2462559"/>
                  <a:gd name="connsiteY6" fmla="*/ 1684737 h 1684736"/>
                  <a:gd name="connsiteX7" fmla="*/ 1231280 w 2462559"/>
                  <a:gd name="connsiteY7" fmla="*/ 0 h 1684736"/>
                  <a:gd name="connsiteX8" fmla="*/ 1117506 w 2462559"/>
                  <a:gd name="connsiteY8" fmla="*/ 1437944 h 1684736"/>
                  <a:gd name="connsiteX9" fmla="*/ 1595354 w 2462559"/>
                  <a:gd name="connsiteY9" fmla="*/ 914139 h 1684736"/>
                  <a:gd name="connsiteX10" fmla="*/ 1977127 w 2462559"/>
                  <a:gd name="connsiteY10" fmla="*/ 1437944 h 1684736"/>
                  <a:gd name="connsiteX11" fmla="*/ 1117506 w 2462559"/>
                  <a:gd name="connsiteY11" fmla="*/ 1437944 h 1684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2559" h="1684736">
                    <a:moveTo>
                      <a:pt x="1231280" y="0"/>
                    </a:moveTo>
                    <a:lnTo>
                      <a:pt x="0" y="1684737"/>
                    </a:lnTo>
                    <a:lnTo>
                      <a:pt x="305924" y="1684737"/>
                    </a:lnTo>
                    <a:lnTo>
                      <a:pt x="1231280" y="418036"/>
                    </a:lnTo>
                    <a:lnTo>
                      <a:pt x="1446185" y="712676"/>
                    </a:lnTo>
                    <a:cubicBezTo>
                      <a:pt x="1087167" y="893993"/>
                      <a:pt x="836866" y="1259145"/>
                      <a:pt x="821696" y="1684737"/>
                    </a:cubicBezTo>
                    <a:lnTo>
                      <a:pt x="2462559" y="1684737"/>
                    </a:lnTo>
                    <a:lnTo>
                      <a:pt x="1231280" y="0"/>
                    </a:lnTo>
                    <a:close/>
                    <a:moveTo>
                      <a:pt x="1117506" y="1437944"/>
                    </a:moveTo>
                    <a:cubicBezTo>
                      <a:pt x="1198412" y="1203743"/>
                      <a:pt x="1372864" y="1014871"/>
                      <a:pt x="1595354" y="914139"/>
                    </a:cubicBezTo>
                    <a:lnTo>
                      <a:pt x="1977127" y="1437944"/>
                    </a:lnTo>
                    <a:lnTo>
                      <a:pt x="1117506" y="1437944"/>
                    </a:lnTo>
                    <a:close/>
                  </a:path>
                </a:pathLst>
              </a:custGeom>
              <a:grpFill/>
              <a:ln w="25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" name="Graphic 3">
              <a:extLst>
                <a:ext uri="{FF2B5EF4-FFF2-40B4-BE49-F238E27FC236}">
                  <a16:creationId xmlns:a16="http://schemas.microsoft.com/office/drawing/2014/main" id="{A8516BB0-E7D5-A740-9CBA-8EB9767E1AF9}"/>
                </a:ext>
              </a:extLst>
            </p:cNvPr>
            <p:cNvGrpSpPr/>
            <p:nvPr/>
          </p:nvGrpSpPr>
          <p:grpSpPr>
            <a:xfrm>
              <a:off x="4905173" y="4237371"/>
              <a:ext cx="3630631" cy="352560"/>
              <a:chOff x="4905173" y="4237371"/>
              <a:chExt cx="3630631" cy="352560"/>
            </a:xfrm>
            <a:grpFill/>
          </p:grpSpPr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CF258080-BA0E-E946-B807-BF947D3E5617}"/>
                  </a:ext>
                </a:extLst>
              </p:cNvPr>
              <p:cNvSpPr/>
              <p:nvPr/>
            </p:nvSpPr>
            <p:spPr>
              <a:xfrm>
                <a:off x="4905173" y="4237371"/>
                <a:ext cx="184565" cy="314786"/>
              </a:xfrm>
              <a:custGeom>
                <a:avLst/>
                <a:gdLst>
                  <a:gd name="connsiteX0" fmla="*/ 0 w 184565"/>
                  <a:gd name="connsiteY0" fmla="*/ 314786 h 314786"/>
                  <a:gd name="connsiteX1" fmla="*/ 55622 w 184565"/>
                  <a:gd name="connsiteY1" fmla="*/ 314786 h 314786"/>
                  <a:gd name="connsiteX2" fmla="*/ 184565 w 184565"/>
                  <a:gd name="connsiteY2" fmla="*/ 0 h 314786"/>
                  <a:gd name="connsiteX3" fmla="*/ 131471 w 184565"/>
                  <a:gd name="connsiteY3" fmla="*/ 0 h 31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565" h="314786">
                    <a:moveTo>
                      <a:pt x="0" y="314786"/>
                    </a:moveTo>
                    <a:lnTo>
                      <a:pt x="55622" y="314786"/>
                    </a:lnTo>
                    <a:lnTo>
                      <a:pt x="184565" y="0"/>
                    </a:lnTo>
                    <a:lnTo>
                      <a:pt x="131471" y="0"/>
                    </a:lnTo>
                    <a:close/>
                  </a:path>
                </a:pathLst>
              </a:custGeom>
              <a:grpFill/>
              <a:ln w="25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0" name="Graphic 3">
                <a:extLst>
                  <a:ext uri="{FF2B5EF4-FFF2-40B4-BE49-F238E27FC236}">
                    <a16:creationId xmlns:a16="http://schemas.microsoft.com/office/drawing/2014/main" id="{9BFDE9A1-3CBF-324D-9BC1-9DD1E1BE2B8A}"/>
                  </a:ext>
                </a:extLst>
              </p:cNvPr>
              <p:cNvGrpSpPr/>
              <p:nvPr/>
            </p:nvGrpSpPr>
            <p:grpSpPr>
              <a:xfrm>
                <a:off x="5089738" y="4267590"/>
                <a:ext cx="3446066" cy="322341"/>
                <a:chOff x="5089738" y="4267590"/>
                <a:chExt cx="3446066" cy="322341"/>
              </a:xfrm>
              <a:grpFill/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14599D83-E7E6-474D-A27C-F6417A47F8A8}"/>
                    </a:ext>
                  </a:extLst>
                </p:cNvPr>
                <p:cNvSpPr/>
                <p:nvPr/>
              </p:nvSpPr>
              <p:spPr>
                <a:xfrm>
                  <a:off x="5089738" y="4270109"/>
                  <a:ext cx="252829" cy="246792"/>
                </a:xfrm>
                <a:custGeom>
                  <a:avLst/>
                  <a:gdLst>
                    <a:gd name="connsiteX0" fmla="*/ 197207 w 252829"/>
                    <a:gd name="connsiteY0" fmla="*/ 181317 h 246792"/>
                    <a:gd name="connsiteX1" fmla="*/ 58151 w 252829"/>
                    <a:gd name="connsiteY1" fmla="*/ 181317 h 246792"/>
                    <a:gd name="connsiteX2" fmla="*/ 27811 w 252829"/>
                    <a:gd name="connsiteY2" fmla="*/ 246792 h 246792"/>
                    <a:gd name="connsiteX3" fmla="*/ 0 w 252829"/>
                    <a:gd name="connsiteY3" fmla="*/ 246792 h 246792"/>
                    <a:gd name="connsiteX4" fmla="*/ 113773 w 252829"/>
                    <a:gd name="connsiteY4" fmla="*/ 0 h 246792"/>
                    <a:gd name="connsiteX5" fmla="*/ 139056 w 252829"/>
                    <a:gd name="connsiteY5" fmla="*/ 0 h 246792"/>
                    <a:gd name="connsiteX6" fmla="*/ 252830 w 252829"/>
                    <a:gd name="connsiteY6" fmla="*/ 246792 h 246792"/>
                    <a:gd name="connsiteX7" fmla="*/ 225018 w 252829"/>
                    <a:gd name="connsiteY7" fmla="*/ 246792 h 246792"/>
                    <a:gd name="connsiteX8" fmla="*/ 197207 w 252829"/>
                    <a:gd name="connsiteY8" fmla="*/ 181317 h 246792"/>
                    <a:gd name="connsiteX9" fmla="*/ 187094 w 252829"/>
                    <a:gd name="connsiteY9" fmla="*/ 161171 h 246792"/>
                    <a:gd name="connsiteX10" fmla="*/ 126415 w 252829"/>
                    <a:gd name="connsiteY10" fmla="*/ 27701 h 246792"/>
                    <a:gd name="connsiteX11" fmla="*/ 65736 w 252829"/>
                    <a:gd name="connsiteY11" fmla="*/ 161171 h 246792"/>
                    <a:gd name="connsiteX12" fmla="*/ 187094 w 252829"/>
                    <a:gd name="connsiteY12" fmla="*/ 161171 h 24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2829" h="246792">
                      <a:moveTo>
                        <a:pt x="197207" y="181317"/>
                      </a:moveTo>
                      <a:lnTo>
                        <a:pt x="58151" y="181317"/>
                      </a:lnTo>
                      <a:lnTo>
                        <a:pt x="27811" y="246792"/>
                      </a:lnTo>
                      <a:lnTo>
                        <a:pt x="0" y="246792"/>
                      </a:lnTo>
                      <a:lnTo>
                        <a:pt x="113773" y="0"/>
                      </a:lnTo>
                      <a:lnTo>
                        <a:pt x="139056" y="0"/>
                      </a:lnTo>
                      <a:lnTo>
                        <a:pt x="252830" y="246792"/>
                      </a:lnTo>
                      <a:lnTo>
                        <a:pt x="225018" y="246792"/>
                      </a:lnTo>
                      <a:lnTo>
                        <a:pt x="197207" y="181317"/>
                      </a:lnTo>
                      <a:close/>
                      <a:moveTo>
                        <a:pt x="187094" y="161171"/>
                      </a:moveTo>
                      <a:lnTo>
                        <a:pt x="126415" y="27701"/>
                      </a:lnTo>
                      <a:lnTo>
                        <a:pt x="65736" y="161171"/>
                      </a:lnTo>
                      <a:lnTo>
                        <a:pt x="187094" y="16117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3F183350-97B2-DF4C-849C-32C4DCDDB335}"/>
                    </a:ext>
                  </a:extLst>
                </p:cNvPr>
                <p:cNvSpPr/>
                <p:nvPr/>
              </p:nvSpPr>
              <p:spPr>
                <a:xfrm>
                  <a:off x="5380492" y="4332908"/>
                  <a:ext cx="171924" cy="186511"/>
                </a:xfrm>
                <a:custGeom>
                  <a:avLst/>
                  <a:gdLst>
                    <a:gd name="connsiteX0" fmla="*/ 171924 w 171924"/>
                    <a:gd name="connsiteY0" fmla="*/ 78225 h 186511"/>
                    <a:gd name="connsiteX1" fmla="*/ 171924 w 171924"/>
                    <a:gd name="connsiteY1" fmla="*/ 186511 h 186511"/>
                    <a:gd name="connsiteX2" fmla="*/ 146641 w 171924"/>
                    <a:gd name="connsiteY2" fmla="*/ 186511 h 186511"/>
                    <a:gd name="connsiteX3" fmla="*/ 146641 w 171924"/>
                    <a:gd name="connsiteY3" fmla="*/ 80743 h 186511"/>
                    <a:gd name="connsiteX4" fmla="*/ 91019 w 171924"/>
                    <a:gd name="connsiteY4" fmla="*/ 20304 h 186511"/>
                    <a:gd name="connsiteX5" fmla="*/ 25283 w 171924"/>
                    <a:gd name="connsiteY5" fmla="*/ 88298 h 186511"/>
                    <a:gd name="connsiteX6" fmla="*/ 25283 w 171924"/>
                    <a:gd name="connsiteY6" fmla="*/ 186511 h 186511"/>
                    <a:gd name="connsiteX7" fmla="*/ 0 w 171924"/>
                    <a:gd name="connsiteY7" fmla="*/ 186511 h 186511"/>
                    <a:gd name="connsiteX8" fmla="*/ 0 w 171924"/>
                    <a:gd name="connsiteY8" fmla="*/ 158 h 186511"/>
                    <a:gd name="connsiteX9" fmla="*/ 25283 w 171924"/>
                    <a:gd name="connsiteY9" fmla="*/ 158 h 186511"/>
                    <a:gd name="connsiteX10" fmla="*/ 25283 w 171924"/>
                    <a:gd name="connsiteY10" fmla="*/ 35414 h 186511"/>
                    <a:gd name="connsiteX11" fmla="*/ 96075 w 171924"/>
                    <a:gd name="connsiteY11" fmla="*/ 158 h 186511"/>
                    <a:gd name="connsiteX12" fmla="*/ 171924 w 171924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4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39056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F07754B1-2D6F-D941-AE63-CA397E3A1B33}"/>
                    </a:ext>
                  </a:extLst>
                </p:cNvPr>
                <p:cNvSpPr/>
                <p:nvPr/>
              </p:nvSpPr>
              <p:spPr>
                <a:xfrm>
                  <a:off x="5673774" y="4270109"/>
                  <a:ext cx="252829" cy="246792"/>
                </a:xfrm>
                <a:custGeom>
                  <a:avLst/>
                  <a:gdLst>
                    <a:gd name="connsiteX0" fmla="*/ 197207 w 252829"/>
                    <a:gd name="connsiteY0" fmla="*/ 181317 h 246792"/>
                    <a:gd name="connsiteX1" fmla="*/ 58151 w 252829"/>
                    <a:gd name="connsiteY1" fmla="*/ 181317 h 246792"/>
                    <a:gd name="connsiteX2" fmla="*/ 27811 w 252829"/>
                    <a:gd name="connsiteY2" fmla="*/ 246792 h 246792"/>
                    <a:gd name="connsiteX3" fmla="*/ 0 w 252829"/>
                    <a:gd name="connsiteY3" fmla="*/ 246792 h 246792"/>
                    <a:gd name="connsiteX4" fmla="*/ 113773 w 252829"/>
                    <a:gd name="connsiteY4" fmla="*/ 0 h 246792"/>
                    <a:gd name="connsiteX5" fmla="*/ 139056 w 252829"/>
                    <a:gd name="connsiteY5" fmla="*/ 0 h 246792"/>
                    <a:gd name="connsiteX6" fmla="*/ 252830 w 252829"/>
                    <a:gd name="connsiteY6" fmla="*/ 246792 h 246792"/>
                    <a:gd name="connsiteX7" fmla="*/ 225018 w 252829"/>
                    <a:gd name="connsiteY7" fmla="*/ 246792 h 246792"/>
                    <a:gd name="connsiteX8" fmla="*/ 197207 w 252829"/>
                    <a:gd name="connsiteY8" fmla="*/ 181317 h 246792"/>
                    <a:gd name="connsiteX9" fmla="*/ 189622 w 252829"/>
                    <a:gd name="connsiteY9" fmla="*/ 161171 h 246792"/>
                    <a:gd name="connsiteX10" fmla="*/ 128943 w 252829"/>
                    <a:gd name="connsiteY10" fmla="*/ 27701 h 246792"/>
                    <a:gd name="connsiteX11" fmla="*/ 68264 w 252829"/>
                    <a:gd name="connsiteY11" fmla="*/ 161171 h 246792"/>
                    <a:gd name="connsiteX12" fmla="*/ 189622 w 252829"/>
                    <a:gd name="connsiteY12" fmla="*/ 161171 h 24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2829" h="246792">
                      <a:moveTo>
                        <a:pt x="197207" y="181317"/>
                      </a:moveTo>
                      <a:lnTo>
                        <a:pt x="58151" y="181317"/>
                      </a:lnTo>
                      <a:lnTo>
                        <a:pt x="27811" y="246792"/>
                      </a:lnTo>
                      <a:lnTo>
                        <a:pt x="0" y="246792"/>
                      </a:lnTo>
                      <a:lnTo>
                        <a:pt x="113773" y="0"/>
                      </a:lnTo>
                      <a:lnTo>
                        <a:pt x="139056" y="0"/>
                      </a:lnTo>
                      <a:lnTo>
                        <a:pt x="252830" y="246792"/>
                      </a:lnTo>
                      <a:lnTo>
                        <a:pt x="225018" y="246792"/>
                      </a:lnTo>
                      <a:lnTo>
                        <a:pt x="197207" y="181317"/>
                      </a:lnTo>
                      <a:close/>
                      <a:moveTo>
                        <a:pt x="189622" y="161171"/>
                      </a:moveTo>
                      <a:lnTo>
                        <a:pt x="128943" y="27701"/>
                      </a:lnTo>
                      <a:lnTo>
                        <a:pt x="68264" y="161171"/>
                      </a:lnTo>
                      <a:lnTo>
                        <a:pt x="189622" y="161171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E3197828-AA94-F143-ABED-7B292B4BC8F4}"/>
                    </a:ext>
                  </a:extLst>
                </p:cNvPr>
                <p:cNvSpPr/>
                <p:nvPr/>
              </p:nvSpPr>
              <p:spPr>
                <a:xfrm>
                  <a:off x="5964528" y="4332908"/>
                  <a:ext cx="171923" cy="186511"/>
                </a:xfrm>
                <a:custGeom>
                  <a:avLst/>
                  <a:gdLst>
                    <a:gd name="connsiteX0" fmla="*/ 171924 w 171923"/>
                    <a:gd name="connsiteY0" fmla="*/ 78225 h 186511"/>
                    <a:gd name="connsiteX1" fmla="*/ 171924 w 171923"/>
                    <a:gd name="connsiteY1" fmla="*/ 186511 h 186511"/>
                    <a:gd name="connsiteX2" fmla="*/ 146641 w 171923"/>
                    <a:gd name="connsiteY2" fmla="*/ 186511 h 186511"/>
                    <a:gd name="connsiteX3" fmla="*/ 146641 w 171923"/>
                    <a:gd name="connsiteY3" fmla="*/ 80743 h 186511"/>
                    <a:gd name="connsiteX4" fmla="*/ 91019 w 171923"/>
                    <a:gd name="connsiteY4" fmla="*/ 20304 h 186511"/>
                    <a:gd name="connsiteX5" fmla="*/ 25283 w 171923"/>
                    <a:gd name="connsiteY5" fmla="*/ 88298 h 186511"/>
                    <a:gd name="connsiteX6" fmla="*/ 25283 w 171923"/>
                    <a:gd name="connsiteY6" fmla="*/ 186511 h 186511"/>
                    <a:gd name="connsiteX7" fmla="*/ 0 w 171923"/>
                    <a:gd name="connsiteY7" fmla="*/ 186511 h 186511"/>
                    <a:gd name="connsiteX8" fmla="*/ 0 w 171923"/>
                    <a:gd name="connsiteY8" fmla="*/ 158 h 186511"/>
                    <a:gd name="connsiteX9" fmla="*/ 25283 w 171923"/>
                    <a:gd name="connsiteY9" fmla="*/ 158 h 186511"/>
                    <a:gd name="connsiteX10" fmla="*/ 25283 w 171923"/>
                    <a:gd name="connsiteY10" fmla="*/ 35414 h 186511"/>
                    <a:gd name="connsiteX11" fmla="*/ 96075 w 171923"/>
                    <a:gd name="connsiteY11" fmla="*/ 158 h 186511"/>
                    <a:gd name="connsiteX12" fmla="*/ 171924 w 171923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3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41584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7FD0B168-F162-E643-BE41-D23A2B84A9B1}"/>
                    </a:ext>
                  </a:extLst>
                </p:cNvPr>
                <p:cNvSpPr/>
                <p:nvPr/>
              </p:nvSpPr>
              <p:spPr>
                <a:xfrm>
                  <a:off x="6176905" y="4330548"/>
                  <a:ext cx="151697" cy="188871"/>
                </a:xfrm>
                <a:custGeom>
                  <a:avLst/>
                  <a:gdLst>
                    <a:gd name="connsiteX0" fmla="*/ 0 w 151697"/>
                    <a:gd name="connsiteY0" fmla="*/ 166207 h 188871"/>
                    <a:gd name="connsiteX1" fmla="*/ 10113 w 151697"/>
                    <a:gd name="connsiteY1" fmla="*/ 146061 h 188871"/>
                    <a:gd name="connsiteX2" fmla="*/ 75849 w 151697"/>
                    <a:gd name="connsiteY2" fmla="*/ 166207 h 188871"/>
                    <a:gd name="connsiteX3" fmla="*/ 126415 w 151697"/>
                    <a:gd name="connsiteY3" fmla="*/ 135988 h 188871"/>
                    <a:gd name="connsiteX4" fmla="*/ 5057 w 151697"/>
                    <a:gd name="connsiteY4" fmla="*/ 52884 h 188871"/>
                    <a:gd name="connsiteX5" fmla="*/ 78377 w 151697"/>
                    <a:gd name="connsiteY5" fmla="*/ 0 h 188871"/>
                    <a:gd name="connsiteX6" fmla="*/ 144113 w 151697"/>
                    <a:gd name="connsiteY6" fmla="*/ 17628 h 188871"/>
                    <a:gd name="connsiteX7" fmla="*/ 134000 w 151697"/>
                    <a:gd name="connsiteY7" fmla="*/ 37774 h 188871"/>
                    <a:gd name="connsiteX8" fmla="*/ 78377 w 151697"/>
                    <a:gd name="connsiteY8" fmla="*/ 22664 h 188871"/>
                    <a:gd name="connsiteX9" fmla="*/ 30340 w 151697"/>
                    <a:gd name="connsiteY9" fmla="*/ 52884 h 188871"/>
                    <a:gd name="connsiteX10" fmla="*/ 151698 w 151697"/>
                    <a:gd name="connsiteY10" fmla="*/ 135988 h 188871"/>
                    <a:gd name="connsiteX11" fmla="*/ 75849 w 151697"/>
                    <a:gd name="connsiteY11" fmla="*/ 188872 h 188871"/>
                    <a:gd name="connsiteX12" fmla="*/ 0 w 151697"/>
                    <a:gd name="connsiteY12" fmla="*/ 16620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697" h="188871">
                      <a:moveTo>
                        <a:pt x="0" y="166207"/>
                      </a:moveTo>
                      <a:lnTo>
                        <a:pt x="10113" y="146061"/>
                      </a:lnTo>
                      <a:cubicBezTo>
                        <a:pt x="25283" y="158652"/>
                        <a:pt x="50566" y="166207"/>
                        <a:pt x="75849" y="166207"/>
                      </a:cubicBezTo>
                      <a:cubicBezTo>
                        <a:pt x="111245" y="166207"/>
                        <a:pt x="126415" y="153616"/>
                        <a:pt x="126415" y="135988"/>
                      </a:cubicBezTo>
                      <a:cubicBezTo>
                        <a:pt x="126415" y="88140"/>
                        <a:pt x="5057" y="125915"/>
                        <a:pt x="5057" y="52884"/>
                      </a:cubicBezTo>
                      <a:cubicBezTo>
                        <a:pt x="5057" y="22664"/>
                        <a:pt x="30340" y="0"/>
                        <a:pt x="78377" y="0"/>
                      </a:cubicBezTo>
                      <a:cubicBezTo>
                        <a:pt x="103660" y="0"/>
                        <a:pt x="128943" y="7555"/>
                        <a:pt x="144113" y="17628"/>
                      </a:cubicBezTo>
                      <a:lnTo>
                        <a:pt x="134000" y="37774"/>
                      </a:lnTo>
                      <a:cubicBezTo>
                        <a:pt x="118830" y="27701"/>
                        <a:pt x="98604" y="22664"/>
                        <a:pt x="78377" y="22664"/>
                      </a:cubicBezTo>
                      <a:cubicBezTo>
                        <a:pt x="45509" y="22664"/>
                        <a:pt x="30340" y="35256"/>
                        <a:pt x="30340" y="52884"/>
                      </a:cubicBezTo>
                      <a:cubicBezTo>
                        <a:pt x="30340" y="103250"/>
                        <a:pt x="151698" y="65476"/>
                        <a:pt x="151698" y="135988"/>
                      </a:cubicBezTo>
                      <a:cubicBezTo>
                        <a:pt x="151698" y="168725"/>
                        <a:pt x="123886" y="188872"/>
                        <a:pt x="75849" y="188872"/>
                      </a:cubicBezTo>
                      <a:cubicBezTo>
                        <a:pt x="42981" y="188872"/>
                        <a:pt x="15170" y="178799"/>
                        <a:pt x="0" y="16620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B10B81C3-19D8-DA45-B570-F1B0CCB17FAF}"/>
                    </a:ext>
                  </a:extLst>
                </p:cNvPr>
                <p:cNvSpPr/>
                <p:nvPr/>
              </p:nvSpPr>
              <p:spPr>
                <a:xfrm>
                  <a:off x="6343772" y="4333066"/>
                  <a:ext cx="202263" cy="256865"/>
                </a:xfrm>
                <a:custGeom>
                  <a:avLst/>
                  <a:gdLst>
                    <a:gd name="connsiteX0" fmla="*/ 202264 w 202263"/>
                    <a:gd name="connsiteY0" fmla="*/ 0 h 256865"/>
                    <a:gd name="connsiteX1" fmla="*/ 108717 w 202263"/>
                    <a:gd name="connsiteY1" fmla="*/ 209018 h 256865"/>
                    <a:gd name="connsiteX2" fmla="*/ 45509 w 202263"/>
                    <a:gd name="connsiteY2" fmla="*/ 256866 h 256865"/>
                    <a:gd name="connsiteX3" fmla="*/ 0 w 202263"/>
                    <a:gd name="connsiteY3" fmla="*/ 239238 h 256865"/>
                    <a:gd name="connsiteX4" fmla="*/ 12641 w 202263"/>
                    <a:gd name="connsiteY4" fmla="*/ 221609 h 256865"/>
                    <a:gd name="connsiteX5" fmla="*/ 45509 w 202263"/>
                    <a:gd name="connsiteY5" fmla="*/ 236719 h 256865"/>
                    <a:gd name="connsiteX6" fmla="*/ 83434 w 202263"/>
                    <a:gd name="connsiteY6" fmla="*/ 206500 h 256865"/>
                    <a:gd name="connsiteX7" fmla="*/ 91019 w 202263"/>
                    <a:gd name="connsiteY7" fmla="*/ 188872 h 256865"/>
                    <a:gd name="connsiteX8" fmla="*/ 7585 w 202263"/>
                    <a:gd name="connsiteY8" fmla="*/ 2518 h 256865"/>
                    <a:gd name="connsiteX9" fmla="*/ 32868 w 202263"/>
                    <a:gd name="connsiteY9" fmla="*/ 2518 h 256865"/>
                    <a:gd name="connsiteX10" fmla="*/ 103660 w 202263"/>
                    <a:gd name="connsiteY10" fmla="*/ 161171 h 256865"/>
                    <a:gd name="connsiteX11" fmla="*/ 174452 w 202263"/>
                    <a:gd name="connsiteY11" fmla="*/ 2518 h 256865"/>
                    <a:gd name="connsiteX12" fmla="*/ 202264 w 202263"/>
                    <a:gd name="connsiteY12" fmla="*/ 2518 h 256865"/>
                    <a:gd name="connsiteX13" fmla="*/ 202264 w 202263"/>
                    <a:gd name="connsiteY13" fmla="*/ 0 h 25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2263" h="256865">
                      <a:moveTo>
                        <a:pt x="202264" y="0"/>
                      </a:moveTo>
                      <a:lnTo>
                        <a:pt x="108717" y="209018"/>
                      </a:lnTo>
                      <a:cubicBezTo>
                        <a:pt x="93547" y="244274"/>
                        <a:pt x="73320" y="256866"/>
                        <a:pt x="45509" y="256866"/>
                      </a:cubicBezTo>
                      <a:cubicBezTo>
                        <a:pt x="27811" y="256866"/>
                        <a:pt x="12641" y="251829"/>
                        <a:pt x="0" y="239238"/>
                      </a:cubicBezTo>
                      <a:lnTo>
                        <a:pt x="12641" y="221609"/>
                      </a:lnTo>
                      <a:cubicBezTo>
                        <a:pt x="22755" y="231683"/>
                        <a:pt x="32868" y="236719"/>
                        <a:pt x="45509" y="236719"/>
                      </a:cubicBezTo>
                      <a:cubicBezTo>
                        <a:pt x="63207" y="236719"/>
                        <a:pt x="73320" y="229164"/>
                        <a:pt x="83434" y="206500"/>
                      </a:cubicBezTo>
                      <a:lnTo>
                        <a:pt x="91019" y="188872"/>
                      </a:lnTo>
                      <a:lnTo>
                        <a:pt x="7585" y="2518"/>
                      </a:lnTo>
                      <a:lnTo>
                        <a:pt x="32868" y="2518"/>
                      </a:lnTo>
                      <a:lnTo>
                        <a:pt x="103660" y="161171"/>
                      </a:lnTo>
                      <a:lnTo>
                        <a:pt x="174452" y="2518"/>
                      </a:lnTo>
                      <a:lnTo>
                        <a:pt x="202264" y="2518"/>
                      </a:lnTo>
                      <a:cubicBezTo>
                        <a:pt x="202264" y="2518"/>
                        <a:pt x="202264" y="0"/>
                        <a:pt x="202264" y="0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8DEC20A1-C42B-F44D-B5D7-4F207759FD7F}"/>
                    </a:ext>
                  </a:extLst>
                </p:cNvPr>
                <p:cNvSpPr/>
                <p:nvPr/>
              </p:nvSpPr>
              <p:spPr>
                <a:xfrm>
                  <a:off x="6553621" y="4330548"/>
                  <a:ext cx="151697" cy="188871"/>
                </a:xfrm>
                <a:custGeom>
                  <a:avLst/>
                  <a:gdLst>
                    <a:gd name="connsiteX0" fmla="*/ 0 w 151697"/>
                    <a:gd name="connsiteY0" fmla="*/ 166207 h 188871"/>
                    <a:gd name="connsiteX1" fmla="*/ 10113 w 151697"/>
                    <a:gd name="connsiteY1" fmla="*/ 146061 h 188871"/>
                    <a:gd name="connsiteX2" fmla="*/ 75849 w 151697"/>
                    <a:gd name="connsiteY2" fmla="*/ 166207 h 188871"/>
                    <a:gd name="connsiteX3" fmla="*/ 126415 w 151697"/>
                    <a:gd name="connsiteY3" fmla="*/ 135988 h 188871"/>
                    <a:gd name="connsiteX4" fmla="*/ 5057 w 151697"/>
                    <a:gd name="connsiteY4" fmla="*/ 52884 h 188871"/>
                    <a:gd name="connsiteX5" fmla="*/ 78377 w 151697"/>
                    <a:gd name="connsiteY5" fmla="*/ 0 h 188871"/>
                    <a:gd name="connsiteX6" fmla="*/ 144113 w 151697"/>
                    <a:gd name="connsiteY6" fmla="*/ 17628 h 188871"/>
                    <a:gd name="connsiteX7" fmla="*/ 134000 w 151697"/>
                    <a:gd name="connsiteY7" fmla="*/ 37774 h 188871"/>
                    <a:gd name="connsiteX8" fmla="*/ 78377 w 151697"/>
                    <a:gd name="connsiteY8" fmla="*/ 22664 h 188871"/>
                    <a:gd name="connsiteX9" fmla="*/ 30340 w 151697"/>
                    <a:gd name="connsiteY9" fmla="*/ 52884 h 188871"/>
                    <a:gd name="connsiteX10" fmla="*/ 151698 w 151697"/>
                    <a:gd name="connsiteY10" fmla="*/ 135988 h 188871"/>
                    <a:gd name="connsiteX11" fmla="*/ 75849 w 151697"/>
                    <a:gd name="connsiteY11" fmla="*/ 188872 h 188871"/>
                    <a:gd name="connsiteX12" fmla="*/ 0 w 151697"/>
                    <a:gd name="connsiteY12" fmla="*/ 16620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1697" h="188871">
                      <a:moveTo>
                        <a:pt x="0" y="166207"/>
                      </a:moveTo>
                      <a:lnTo>
                        <a:pt x="10113" y="146061"/>
                      </a:lnTo>
                      <a:cubicBezTo>
                        <a:pt x="25283" y="158652"/>
                        <a:pt x="50566" y="166207"/>
                        <a:pt x="75849" y="166207"/>
                      </a:cubicBezTo>
                      <a:cubicBezTo>
                        <a:pt x="111245" y="166207"/>
                        <a:pt x="126415" y="153616"/>
                        <a:pt x="126415" y="135988"/>
                      </a:cubicBezTo>
                      <a:cubicBezTo>
                        <a:pt x="126415" y="88140"/>
                        <a:pt x="5057" y="125915"/>
                        <a:pt x="5057" y="52884"/>
                      </a:cubicBezTo>
                      <a:cubicBezTo>
                        <a:pt x="5057" y="22664"/>
                        <a:pt x="30340" y="0"/>
                        <a:pt x="78377" y="0"/>
                      </a:cubicBezTo>
                      <a:cubicBezTo>
                        <a:pt x="103660" y="0"/>
                        <a:pt x="128943" y="7555"/>
                        <a:pt x="144113" y="17628"/>
                      </a:cubicBezTo>
                      <a:lnTo>
                        <a:pt x="134000" y="37774"/>
                      </a:lnTo>
                      <a:cubicBezTo>
                        <a:pt x="118830" y="27701"/>
                        <a:pt x="98604" y="22664"/>
                        <a:pt x="78377" y="22664"/>
                      </a:cubicBezTo>
                      <a:cubicBezTo>
                        <a:pt x="45509" y="22664"/>
                        <a:pt x="30340" y="35256"/>
                        <a:pt x="30340" y="52884"/>
                      </a:cubicBezTo>
                      <a:cubicBezTo>
                        <a:pt x="30340" y="103250"/>
                        <a:pt x="151698" y="65476"/>
                        <a:pt x="151698" y="135988"/>
                      </a:cubicBezTo>
                      <a:cubicBezTo>
                        <a:pt x="151698" y="168725"/>
                        <a:pt x="123886" y="188872"/>
                        <a:pt x="75849" y="188872"/>
                      </a:cubicBezTo>
                      <a:cubicBezTo>
                        <a:pt x="45509" y="188872"/>
                        <a:pt x="15170" y="178799"/>
                        <a:pt x="0" y="16620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C88435A0-AEFA-194C-94A4-24AF0E39004A}"/>
                    </a:ext>
                  </a:extLst>
                </p:cNvPr>
                <p:cNvSpPr/>
                <p:nvPr/>
              </p:nvSpPr>
              <p:spPr>
                <a:xfrm>
                  <a:off x="6829205" y="4267590"/>
                  <a:ext cx="222490" cy="251829"/>
                </a:xfrm>
                <a:custGeom>
                  <a:avLst/>
                  <a:gdLst>
                    <a:gd name="connsiteX0" fmla="*/ 0 w 222490"/>
                    <a:gd name="connsiteY0" fmla="*/ 125915 h 251829"/>
                    <a:gd name="connsiteX1" fmla="*/ 131471 w 222490"/>
                    <a:gd name="connsiteY1" fmla="*/ 0 h 251829"/>
                    <a:gd name="connsiteX2" fmla="*/ 222490 w 222490"/>
                    <a:gd name="connsiteY2" fmla="*/ 35256 h 251829"/>
                    <a:gd name="connsiteX3" fmla="*/ 204792 w 222490"/>
                    <a:gd name="connsiteY3" fmla="*/ 52884 h 251829"/>
                    <a:gd name="connsiteX4" fmla="*/ 131471 w 222490"/>
                    <a:gd name="connsiteY4" fmla="*/ 22664 h 251829"/>
                    <a:gd name="connsiteX5" fmla="*/ 25283 w 222490"/>
                    <a:gd name="connsiteY5" fmla="*/ 125915 h 251829"/>
                    <a:gd name="connsiteX6" fmla="*/ 131471 w 222490"/>
                    <a:gd name="connsiteY6" fmla="*/ 229164 h 251829"/>
                    <a:gd name="connsiteX7" fmla="*/ 204792 w 222490"/>
                    <a:gd name="connsiteY7" fmla="*/ 198945 h 251829"/>
                    <a:gd name="connsiteX8" fmla="*/ 222490 w 222490"/>
                    <a:gd name="connsiteY8" fmla="*/ 216573 h 251829"/>
                    <a:gd name="connsiteX9" fmla="*/ 131471 w 222490"/>
                    <a:gd name="connsiteY9" fmla="*/ 251829 h 251829"/>
                    <a:gd name="connsiteX10" fmla="*/ 0 w 222490"/>
                    <a:gd name="connsiteY10" fmla="*/ 125915 h 25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490" h="251829">
                      <a:moveTo>
                        <a:pt x="0" y="125915"/>
                      </a:moveTo>
                      <a:cubicBezTo>
                        <a:pt x="0" y="52884"/>
                        <a:pt x="55622" y="0"/>
                        <a:pt x="131471" y="0"/>
                      </a:cubicBezTo>
                      <a:cubicBezTo>
                        <a:pt x="166868" y="0"/>
                        <a:pt x="199735" y="12591"/>
                        <a:pt x="222490" y="35256"/>
                      </a:cubicBezTo>
                      <a:lnTo>
                        <a:pt x="204792" y="52884"/>
                      </a:lnTo>
                      <a:cubicBezTo>
                        <a:pt x="184566" y="32738"/>
                        <a:pt x="159283" y="22664"/>
                        <a:pt x="131471" y="22664"/>
                      </a:cubicBezTo>
                      <a:cubicBezTo>
                        <a:pt x="70792" y="22664"/>
                        <a:pt x="25283" y="65476"/>
                        <a:pt x="25283" y="125915"/>
                      </a:cubicBezTo>
                      <a:cubicBezTo>
                        <a:pt x="25283" y="183835"/>
                        <a:pt x="70792" y="229164"/>
                        <a:pt x="131471" y="229164"/>
                      </a:cubicBezTo>
                      <a:cubicBezTo>
                        <a:pt x="159283" y="229164"/>
                        <a:pt x="184566" y="219091"/>
                        <a:pt x="204792" y="198945"/>
                      </a:cubicBezTo>
                      <a:lnTo>
                        <a:pt x="222490" y="216573"/>
                      </a:lnTo>
                      <a:cubicBezTo>
                        <a:pt x="199735" y="241756"/>
                        <a:pt x="166868" y="251829"/>
                        <a:pt x="131471" y="251829"/>
                      </a:cubicBezTo>
                      <a:cubicBezTo>
                        <a:pt x="55622" y="251829"/>
                        <a:pt x="0" y="198945"/>
                        <a:pt x="0" y="12591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2CD93EF1-056A-3D46-999D-A3EF804E45D3}"/>
                    </a:ext>
                  </a:extLst>
                </p:cNvPr>
                <p:cNvSpPr/>
                <p:nvPr/>
              </p:nvSpPr>
              <p:spPr>
                <a:xfrm>
                  <a:off x="7074450" y="4333066"/>
                  <a:ext cx="189622" cy="188871"/>
                </a:xfrm>
                <a:custGeom>
                  <a:avLst/>
                  <a:gdLst>
                    <a:gd name="connsiteX0" fmla="*/ 0 w 189622"/>
                    <a:gd name="connsiteY0" fmla="*/ 93177 h 188871"/>
                    <a:gd name="connsiteX1" fmla="*/ 96075 w 189622"/>
                    <a:gd name="connsiteY1" fmla="*/ 0 h 188871"/>
                    <a:gd name="connsiteX2" fmla="*/ 189622 w 189622"/>
                    <a:gd name="connsiteY2" fmla="*/ 93177 h 188871"/>
                    <a:gd name="connsiteX3" fmla="*/ 96075 w 189622"/>
                    <a:gd name="connsiteY3" fmla="*/ 188872 h 188871"/>
                    <a:gd name="connsiteX4" fmla="*/ 0 w 189622"/>
                    <a:gd name="connsiteY4" fmla="*/ 93177 h 188871"/>
                    <a:gd name="connsiteX5" fmla="*/ 164339 w 189622"/>
                    <a:gd name="connsiteY5" fmla="*/ 93177 h 188871"/>
                    <a:gd name="connsiteX6" fmla="*/ 96075 w 189622"/>
                    <a:gd name="connsiteY6" fmla="*/ 20146 h 188871"/>
                    <a:gd name="connsiteX7" fmla="*/ 27811 w 189622"/>
                    <a:gd name="connsiteY7" fmla="*/ 93177 h 188871"/>
                    <a:gd name="connsiteX8" fmla="*/ 96075 w 189622"/>
                    <a:gd name="connsiteY8" fmla="*/ 166207 h 188871"/>
                    <a:gd name="connsiteX9" fmla="*/ 164339 w 189622"/>
                    <a:gd name="connsiteY9" fmla="*/ 93177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622" h="188871">
                      <a:moveTo>
                        <a:pt x="0" y="93177"/>
                      </a:moveTo>
                      <a:cubicBezTo>
                        <a:pt x="0" y="37774"/>
                        <a:pt x="40453" y="0"/>
                        <a:pt x="96075" y="0"/>
                      </a:cubicBezTo>
                      <a:cubicBezTo>
                        <a:pt x="151698" y="0"/>
                        <a:pt x="189622" y="40293"/>
                        <a:pt x="189622" y="93177"/>
                      </a:cubicBezTo>
                      <a:cubicBezTo>
                        <a:pt x="189622" y="148579"/>
                        <a:pt x="149170" y="188872"/>
                        <a:pt x="96075" y="188872"/>
                      </a:cubicBezTo>
                      <a:cubicBezTo>
                        <a:pt x="40453" y="186354"/>
                        <a:pt x="0" y="148579"/>
                        <a:pt x="0" y="93177"/>
                      </a:cubicBezTo>
                      <a:close/>
                      <a:moveTo>
                        <a:pt x="164339" y="93177"/>
                      </a:moveTo>
                      <a:cubicBezTo>
                        <a:pt x="164339" y="50366"/>
                        <a:pt x="134000" y="20146"/>
                        <a:pt x="96075" y="20146"/>
                      </a:cubicBezTo>
                      <a:cubicBezTo>
                        <a:pt x="55622" y="20146"/>
                        <a:pt x="27811" y="50366"/>
                        <a:pt x="27811" y="93177"/>
                      </a:cubicBezTo>
                      <a:cubicBezTo>
                        <a:pt x="27811" y="135988"/>
                        <a:pt x="58151" y="166207"/>
                        <a:pt x="96075" y="166207"/>
                      </a:cubicBezTo>
                      <a:cubicBezTo>
                        <a:pt x="134000" y="163689"/>
                        <a:pt x="164339" y="135988"/>
                        <a:pt x="164339" y="93177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DA93D02A-0A42-4141-B337-082F9F0142F3}"/>
                    </a:ext>
                  </a:extLst>
                </p:cNvPr>
                <p:cNvSpPr/>
                <p:nvPr/>
              </p:nvSpPr>
              <p:spPr>
                <a:xfrm>
                  <a:off x="7314638" y="4330548"/>
                  <a:ext cx="308451" cy="188871"/>
                </a:xfrm>
                <a:custGeom>
                  <a:avLst/>
                  <a:gdLst>
                    <a:gd name="connsiteX0" fmla="*/ 308452 w 308451"/>
                    <a:gd name="connsiteY0" fmla="*/ 80585 h 188871"/>
                    <a:gd name="connsiteX1" fmla="*/ 308452 w 308451"/>
                    <a:gd name="connsiteY1" fmla="*/ 188872 h 188871"/>
                    <a:gd name="connsiteX2" fmla="*/ 283169 w 308451"/>
                    <a:gd name="connsiteY2" fmla="*/ 188872 h 188871"/>
                    <a:gd name="connsiteX3" fmla="*/ 283169 w 308451"/>
                    <a:gd name="connsiteY3" fmla="*/ 83103 h 188871"/>
                    <a:gd name="connsiteX4" fmla="*/ 230075 w 308451"/>
                    <a:gd name="connsiteY4" fmla="*/ 22664 h 188871"/>
                    <a:gd name="connsiteX5" fmla="*/ 166868 w 308451"/>
                    <a:gd name="connsiteY5" fmla="*/ 90658 h 188871"/>
                    <a:gd name="connsiteX6" fmla="*/ 166868 w 308451"/>
                    <a:gd name="connsiteY6" fmla="*/ 188872 h 188871"/>
                    <a:gd name="connsiteX7" fmla="*/ 141585 w 308451"/>
                    <a:gd name="connsiteY7" fmla="*/ 188872 h 188871"/>
                    <a:gd name="connsiteX8" fmla="*/ 141585 w 308451"/>
                    <a:gd name="connsiteY8" fmla="*/ 83103 h 188871"/>
                    <a:gd name="connsiteX9" fmla="*/ 88490 w 308451"/>
                    <a:gd name="connsiteY9" fmla="*/ 22664 h 188871"/>
                    <a:gd name="connsiteX10" fmla="*/ 25283 w 308451"/>
                    <a:gd name="connsiteY10" fmla="*/ 90658 h 188871"/>
                    <a:gd name="connsiteX11" fmla="*/ 25283 w 308451"/>
                    <a:gd name="connsiteY11" fmla="*/ 188872 h 188871"/>
                    <a:gd name="connsiteX12" fmla="*/ 0 w 308451"/>
                    <a:gd name="connsiteY12" fmla="*/ 188872 h 188871"/>
                    <a:gd name="connsiteX13" fmla="*/ 0 w 308451"/>
                    <a:gd name="connsiteY13" fmla="*/ 2518 h 188871"/>
                    <a:gd name="connsiteX14" fmla="*/ 25283 w 308451"/>
                    <a:gd name="connsiteY14" fmla="*/ 2518 h 188871"/>
                    <a:gd name="connsiteX15" fmla="*/ 25283 w 308451"/>
                    <a:gd name="connsiteY15" fmla="*/ 35256 h 188871"/>
                    <a:gd name="connsiteX16" fmla="*/ 93547 w 308451"/>
                    <a:gd name="connsiteY16" fmla="*/ 0 h 188871"/>
                    <a:gd name="connsiteX17" fmla="*/ 159283 w 308451"/>
                    <a:gd name="connsiteY17" fmla="*/ 40293 h 188871"/>
                    <a:gd name="connsiteX18" fmla="*/ 232603 w 308451"/>
                    <a:gd name="connsiteY18" fmla="*/ 0 h 188871"/>
                    <a:gd name="connsiteX19" fmla="*/ 308452 w 308451"/>
                    <a:gd name="connsiteY19" fmla="*/ 80585 h 188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08451" h="188871">
                      <a:moveTo>
                        <a:pt x="308452" y="80585"/>
                      </a:moveTo>
                      <a:lnTo>
                        <a:pt x="308452" y="188872"/>
                      </a:lnTo>
                      <a:lnTo>
                        <a:pt x="283169" y="188872"/>
                      </a:lnTo>
                      <a:lnTo>
                        <a:pt x="283169" y="83103"/>
                      </a:lnTo>
                      <a:cubicBezTo>
                        <a:pt x="283169" y="42811"/>
                        <a:pt x="262943" y="22664"/>
                        <a:pt x="230075" y="22664"/>
                      </a:cubicBezTo>
                      <a:cubicBezTo>
                        <a:pt x="192151" y="22664"/>
                        <a:pt x="166868" y="47847"/>
                        <a:pt x="166868" y="90658"/>
                      </a:cubicBezTo>
                      <a:lnTo>
                        <a:pt x="166868" y="188872"/>
                      </a:lnTo>
                      <a:lnTo>
                        <a:pt x="141585" y="188872"/>
                      </a:lnTo>
                      <a:lnTo>
                        <a:pt x="141585" y="83103"/>
                      </a:lnTo>
                      <a:cubicBezTo>
                        <a:pt x="141585" y="42811"/>
                        <a:pt x="121358" y="22664"/>
                        <a:pt x="88490" y="22664"/>
                      </a:cubicBezTo>
                      <a:cubicBezTo>
                        <a:pt x="50566" y="22664"/>
                        <a:pt x="25283" y="47847"/>
                        <a:pt x="25283" y="90658"/>
                      </a:cubicBezTo>
                      <a:lnTo>
                        <a:pt x="25283" y="188872"/>
                      </a:lnTo>
                      <a:lnTo>
                        <a:pt x="0" y="188872"/>
                      </a:lnTo>
                      <a:lnTo>
                        <a:pt x="0" y="2518"/>
                      </a:lnTo>
                      <a:lnTo>
                        <a:pt x="25283" y="2518"/>
                      </a:lnTo>
                      <a:lnTo>
                        <a:pt x="25283" y="35256"/>
                      </a:lnTo>
                      <a:cubicBezTo>
                        <a:pt x="37924" y="12591"/>
                        <a:pt x="63207" y="0"/>
                        <a:pt x="93547" y="0"/>
                      </a:cubicBezTo>
                      <a:cubicBezTo>
                        <a:pt x="123887" y="0"/>
                        <a:pt x="149170" y="12591"/>
                        <a:pt x="159283" y="40293"/>
                      </a:cubicBezTo>
                      <a:cubicBezTo>
                        <a:pt x="171924" y="15110"/>
                        <a:pt x="199736" y="0"/>
                        <a:pt x="232603" y="0"/>
                      </a:cubicBezTo>
                      <a:cubicBezTo>
                        <a:pt x="280641" y="0"/>
                        <a:pt x="308452" y="27701"/>
                        <a:pt x="308452" y="8058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103C48C2-5F9E-0C4C-B7F3-788F324C0783}"/>
                    </a:ext>
                  </a:extLst>
                </p:cNvPr>
                <p:cNvSpPr/>
                <p:nvPr/>
              </p:nvSpPr>
              <p:spPr>
                <a:xfrm>
                  <a:off x="7691354" y="4332947"/>
                  <a:ext cx="189622" cy="254465"/>
                </a:xfrm>
                <a:custGeom>
                  <a:avLst/>
                  <a:gdLst>
                    <a:gd name="connsiteX0" fmla="*/ 189622 w 189622"/>
                    <a:gd name="connsiteY0" fmla="*/ 93295 h 254465"/>
                    <a:gd name="connsiteX1" fmla="*/ 96075 w 189622"/>
                    <a:gd name="connsiteY1" fmla="*/ 188990 h 254465"/>
                    <a:gd name="connsiteX2" fmla="*/ 25283 w 189622"/>
                    <a:gd name="connsiteY2" fmla="*/ 151216 h 254465"/>
                    <a:gd name="connsiteX3" fmla="*/ 25283 w 189622"/>
                    <a:gd name="connsiteY3" fmla="*/ 254466 h 254465"/>
                    <a:gd name="connsiteX4" fmla="*/ 0 w 189622"/>
                    <a:gd name="connsiteY4" fmla="*/ 254466 h 254465"/>
                    <a:gd name="connsiteX5" fmla="*/ 0 w 189622"/>
                    <a:gd name="connsiteY5" fmla="*/ 119 h 254465"/>
                    <a:gd name="connsiteX6" fmla="*/ 25283 w 189622"/>
                    <a:gd name="connsiteY6" fmla="*/ 119 h 254465"/>
                    <a:gd name="connsiteX7" fmla="*/ 25283 w 189622"/>
                    <a:gd name="connsiteY7" fmla="*/ 37893 h 254465"/>
                    <a:gd name="connsiteX8" fmla="*/ 96075 w 189622"/>
                    <a:gd name="connsiteY8" fmla="*/ 119 h 254465"/>
                    <a:gd name="connsiteX9" fmla="*/ 189622 w 189622"/>
                    <a:gd name="connsiteY9" fmla="*/ 93295 h 254465"/>
                    <a:gd name="connsiteX10" fmla="*/ 164339 w 189622"/>
                    <a:gd name="connsiteY10" fmla="*/ 93295 h 254465"/>
                    <a:gd name="connsiteX11" fmla="*/ 93547 w 189622"/>
                    <a:gd name="connsiteY11" fmla="*/ 20265 h 254465"/>
                    <a:gd name="connsiteX12" fmla="*/ 22755 w 189622"/>
                    <a:gd name="connsiteY12" fmla="*/ 93295 h 254465"/>
                    <a:gd name="connsiteX13" fmla="*/ 93547 w 189622"/>
                    <a:gd name="connsiteY13" fmla="*/ 166326 h 254465"/>
                    <a:gd name="connsiteX14" fmla="*/ 164339 w 189622"/>
                    <a:gd name="connsiteY14" fmla="*/ 93295 h 254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622" h="254465">
                      <a:moveTo>
                        <a:pt x="189622" y="93295"/>
                      </a:moveTo>
                      <a:cubicBezTo>
                        <a:pt x="189622" y="148698"/>
                        <a:pt x="149169" y="188990"/>
                        <a:pt x="96075" y="188990"/>
                      </a:cubicBezTo>
                      <a:cubicBezTo>
                        <a:pt x="65735" y="188990"/>
                        <a:pt x="40452" y="176399"/>
                        <a:pt x="25283" y="151216"/>
                      </a:cubicBezTo>
                      <a:lnTo>
                        <a:pt x="25283" y="254466"/>
                      </a:lnTo>
                      <a:lnTo>
                        <a:pt x="0" y="254466"/>
                      </a:lnTo>
                      <a:lnTo>
                        <a:pt x="0" y="119"/>
                      </a:lnTo>
                      <a:lnTo>
                        <a:pt x="25283" y="119"/>
                      </a:lnTo>
                      <a:lnTo>
                        <a:pt x="25283" y="37893"/>
                      </a:lnTo>
                      <a:cubicBezTo>
                        <a:pt x="40452" y="12710"/>
                        <a:pt x="65735" y="119"/>
                        <a:pt x="96075" y="119"/>
                      </a:cubicBezTo>
                      <a:cubicBezTo>
                        <a:pt x="151698" y="-2400"/>
                        <a:pt x="189622" y="35375"/>
                        <a:pt x="189622" y="93295"/>
                      </a:cubicBezTo>
                      <a:close/>
                      <a:moveTo>
                        <a:pt x="164339" y="93295"/>
                      </a:moveTo>
                      <a:cubicBezTo>
                        <a:pt x="164339" y="50484"/>
                        <a:pt x="133999" y="20265"/>
                        <a:pt x="93547" y="20265"/>
                      </a:cubicBezTo>
                      <a:cubicBezTo>
                        <a:pt x="53094" y="20265"/>
                        <a:pt x="22755" y="50484"/>
                        <a:pt x="22755" y="93295"/>
                      </a:cubicBezTo>
                      <a:cubicBezTo>
                        <a:pt x="22755" y="136106"/>
                        <a:pt x="53094" y="166326"/>
                        <a:pt x="93547" y="166326"/>
                      </a:cubicBezTo>
                      <a:cubicBezTo>
                        <a:pt x="133999" y="163808"/>
                        <a:pt x="164339" y="136106"/>
                        <a:pt x="164339" y="9329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56676F3C-45E0-3644-B8D1-981A4EDD5AC7}"/>
                    </a:ext>
                  </a:extLst>
                </p:cNvPr>
                <p:cNvSpPr/>
                <p:nvPr/>
              </p:nvSpPr>
              <p:spPr>
                <a:xfrm>
                  <a:off x="7916372" y="4332894"/>
                  <a:ext cx="156754" cy="186525"/>
                </a:xfrm>
                <a:custGeom>
                  <a:avLst/>
                  <a:gdLst>
                    <a:gd name="connsiteX0" fmla="*/ 156754 w 156754"/>
                    <a:gd name="connsiteY0" fmla="*/ 70684 h 186525"/>
                    <a:gd name="connsiteX1" fmla="*/ 156754 w 156754"/>
                    <a:gd name="connsiteY1" fmla="*/ 186526 h 186525"/>
                    <a:gd name="connsiteX2" fmla="*/ 131471 w 156754"/>
                    <a:gd name="connsiteY2" fmla="*/ 186526 h 186525"/>
                    <a:gd name="connsiteX3" fmla="*/ 131471 w 156754"/>
                    <a:gd name="connsiteY3" fmla="*/ 156306 h 186525"/>
                    <a:gd name="connsiteX4" fmla="*/ 68264 w 156754"/>
                    <a:gd name="connsiteY4" fmla="*/ 186526 h 186525"/>
                    <a:gd name="connsiteX5" fmla="*/ 0 w 156754"/>
                    <a:gd name="connsiteY5" fmla="*/ 133641 h 186525"/>
                    <a:gd name="connsiteX6" fmla="*/ 70792 w 156754"/>
                    <a:gd name="connsiteY6" fmla="*/ 80757 h 186525"/>
                    <a:gd name="connsiteX7" fmla="*/ 128943 w 156754"/>
                    <a:gd name="connsiteY7" fmla="*/ 80757 h 186525"/>
                    <a:gd name="connsiteX8" fmla="*/ 128943 w 156754"/>
                    <a:gd name="connsiteY8" fmla="*/ 70684 h 186525"/>
                    <a:gd name="connsiteX9" fmla="*/ 75849 w 156754"/>
                    <a:gd name="connsiteY9" fmla="*/ 20318 h 186525"/>
                    <a:gd name="connsiteX10" fmla="*/ 12641 w 156754"/>
                    <a:gd name="connsiteY10" fmla="*/ 42983 h 186525"/>
                    <a:gd name="connsiteX11" fmla="*/ 2528 w 156754"/>
                    <a:gd name="connsiteY11" fmla="*/ 25355 h 186525"/>
                    <a:gd name="connsiteX12" fmla="*/ 78377 w 156754"/>
                    <a:gd name="connsiteY12" fmla="*/ 172 h 186525"/>
                    <a:gd name="connsiteX13" fmla="*/ 156754 w 156754"/>
                    <a:gd name="connsiteY13" fmla="*/ 70684 h 186525"/>
                    <a:gd name="connsiteX14" fmla="*/ 131471 w 156754"/>
                    <a:gd name="connsiteY14" fmla="*/ 128605 h 186525"/>
                    <a:gd name="connsiteX15" fmla="*/ 131471 w 156754"/>
                    <a:gd name="connsiteY15" fmla="*/ 98386 h 186525"/>
                    <a:gd name="connsiteX16" fmla="*/ 73320 w 156754"/>
                    <a:gd name="connsiteY16" fmla="*/ 98386 h 186525"/>
                    <a:gd name="connsiteX17" fmla="*/ 25283 w 156754"/>
                    <a:gd name="connsiteY17" fmla="*/ 131123 h 186525"/>
                    <a:gd name="connsiteX18" fmla="*/ 73320 w 156754"/>
                    <a:gd name="connsiteY18" fmla="*/ 166379 h 186525"/>
                    <a:gd name="connsiteX19" fmla="*/ 131471 w 156754"/>
                    <a:gd name="connsiteY19" fmla="*/ 128605 h 186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6754" h="186525">
                      <a:moveTo>
                        <a:pt x="156754" y="70684"/>
                      </a:moveTo>
                      <a:lnTo>
                        <a:pt x="156754" y="186526"/>
                      </a:lnTo>
                      <a:lnTo>
                        <a:pt x="131471" y="186526"/>
                      </a:lnTo>
                      <a:lnTo>
                        <a:pt x="131471" y="156306"/>
                      </a:lnTo>
                      <a:cubicBezTo>
                        <a:pt x="121358" y="176453"/>
                        <a:pt x="98603" y="186526"/>
                        <a:pt x="68264" y="186526"/>
                      </a:cubicBezTo>
                      <a:cubicBezTo>
                        <a:pt x="25283" y="186526"/>
                        <a:pt x="0" y="163861"/>
                        <a:pt x="0" y="133641"/>
                      </a:cubicBezTo>
                      <a:cubicBezTo>
                        <a:pt x="0" y="105940"/>
                        <a:pt x="17698" y="80757"/>
                        <a:pt x="70792" y="80757"/>
                      </a:cubicBezTo>
                      <a:lnTo>
                        <a:pt x="128943" y="80757"/>
                      </a:lnTo>
                      <a:lnTo>
                        <a:pt x="128943" y="70684"/>
                      </a:lnTo>
                      <a:cubicBezTo>
                        <a:pt x="128943" y="37947"/>
                        <a:pt x="111245" y="20318"/>
                        <a:pt x="75849" y="20318"/>
                      </a:cubicBezTo>
                      <a:cubicBezTo>
                        <a:pt x="50566" y="20318"/>
                        <a:pt x="27811" y="27873"/>
                        <a:pt x="12641" y="42983"/>
                      </a:cubicBezTo>
                      <a:lnTo>
                        <a:pt x="2528" y="25355"/>
                      </a:lnTo>
                      <a:cubicBezTo>
                        <a:pt x="20226" y="10245"/>
                        <a:pt x="48037" y="172"/>
                        <a:pt x="78377" y="172"/>
                      </a:cubicBezTo>
                      <a:cubicBezTo>
                        <a:pt x="128943" y="-2346"/>
                        <a:pt x="156754" y="22837"/>
                        <a:pt x="156754" y="70684"/>
                      </a:cubicBezTo>
                      <a:close/>
                      <a:moveTo>
                        <a:pt x="131471" y="128605"/>
                      </a:moveTo>
                      <a:lnTo>
                        <a:pt x="131471" y="98386"/>
                      </a:lnTo>
                      <a:lnTo>
                        <a:pt x="73320" y="98386"/>
                      </a:lnTo>
                      <a:cubicBezTo>
                        <a:pt x="37924" y="98386"/>
                        <a:pt x="25283" y="113495"/>
                        <a:pt x="25283" y="131123"/>
                      </a:cubicBezTo>
                      <a:cubicBezTo>
                        <a:pt x="25283" y="153788"/>
                        <a:pt x="42981" y="166379"/>
                        <a:pt x="73320" y="166379"/>
                      </a:cubicBezTo>
                      <a:cubicBezTo>
                        <a:pt x="101132" y="166379"/>
                        <a:pt x="121358" y="153788"/>
                        <a:pt x="131471" y="12860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978DCBE4-63E1-A342-9FBA-E077DEE6AA01}"/>
                    </a:ext>
                  </a:extLst>
                </p:cNvPr>
                <p:cNvSpPr/>
                <p:nvPr/>
              </p:nvSpPr>
              <p:spPr>
                <a:xfrm>
                  <a:off x="8141390" y="4332908"/>
                  <a:ext cx="171924" cy="186511"/>
                </a:xfrm>
                <a:custGeom>
                  <a:avLst/>
                  <a:gdLst>
                    <a:gd name="connsiteX0" fmla="*/ 171924 w 171924"/>
                    <a:gd name="connsiteY0" fmla="*/ 78225 h 186511"/>
                    <a:gd name="connsiteX1" fmla="*/ 171924 w 171924"/>
                    <a:gd name="connsiteY1" fmla="*/ 186511 h 186511"/>
                    <a:gd name="connsiteX2" fmla="*/ 146641 w 171924"/>
                    <a:gd name="connsiteY2" fmla="*/ 186511 h 186511"/>
                    <a:gd name="connsiteX3" fmla="*/ 146641 w 171924"/>
                    <a:gd name="connsiteY3" fmla="*/ 80743 h 186511"/>
                    <a:gd name="connsiteX4" fmla="*/ 91019 w 171924"/>
                    <a:gd name="connsiteY4" fmla="*/ 20304 h 186511"/>
                    <a:gd name="connsiteX5" fmla="*/ 25283 w 171924"/>
                    <a:gd name="connsiteY5" fmla="*/ 88298 h 186511"/>
                    <a:gd name="connsiteX6" fmla="*/ 25283 w 171924"/>
                    <a:gd name="connsiteY6" fmla="*/ 186511 h 186511"/>
                    <a:gd name="connsiteX7" fmla="*/ 0 w 171924"/>
                    <a:gd name="connsiteY7" fmla="*/ 186511 h 186511"/>
                    <a:gd name="connsiteX8" fmla="*/ 0 w 171924"/>
                    <a:gd name="connsiteY8" fmla="*/ 158 h 186511"/>
                    <a:gd name="connsiteX9" fmla="*/ 25283 w 171924"/>
                    <a:gd name="connsiteY9" fmla="*/ 158 h 186511"/>
                    <a:gd name="connsiteX10" fmla="*/ 25283 w 171924"/>
                    <a:gd name="connsiteY10" fmla="*/ 35414 h 186511"/>
                    <a:gd name="connsiteX11" fmla="*/ 96075 w 171924"/>
                    <a:gd name="connsiteY11" fmla="*/ 158 h 186511"/>
                    <a:gd name="connsiteX12" fmla="*/ 171924 w 171924"/>
                    <a:gd name="connsiteY12" fmla="*/ 78225 h 18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1924" h="186511">
                      <a:moveTo>
                        <a:pt x="171924" y="78225"/>
                      </a:moveTo>
                      <a:lnTo>
                        <a:pt x="171924" y="186511"/>
                      </a:lnTo>
                      <a:lnTo>
                        <a:pt x="146641" y="186511"/>
                      </a:lnTo>
                      <a:lnTo>
                        <a:pt x="146641" y="80743"/>
                      </a:lnTo>
                      <a:cubicBezTo>
                        <a:pt x="146641" y="40450"/>
                        <a:pt x="126415" y="20304"/>
                        <a:pt x="91019" y="20304"/>
                      </a:cubicBezTo>
                      <a:cubicBezTo>
                        <a:pt x="50566" y="20304"/>
                        <a:pt x="25283" y="45487"/>
                        <a:pt x="25283" y="88298"/>
                      </a:cubicBezTo>
                      <a:lnTo>
                        <a:pt x="25283" y="186511"/>
                      </a:lnTo>
                      <a:lnTo>
                        <a:pt x="0" y="186511"/>
                      </a:lnTo>
                      <a:lnTo>
                        <a:pt x="0" y="158"/>
                      </a:lnTo>
                      <a:lnTo>
                        <a:pt x="25283" y="158"/>
                      </a:lnTo>
                      <a:lnTo>
                        <a:pt x="25283" y="35414"/>
                      </a:lnTo>
                      <a:cubicBezTo>
                        <a:pt x="37924" y="12749"/>
                        <a:pt x="63207" y="158"/>
                        <a:pt x="96075" y="158"/>
                      </a:cubicBezTo>
                      <a:cubicBezTo>
                        <a:pt x="141585" y="-2360"/>
                        <a:pt x="171924" y="25341"/>
                        <a:pt x="171924" y="78225"/>
                      </a:cubicBez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65712793-50D0-CB45-AA63-389326DBA65C}"/>
                    </a:ext>
                  </a:extLst>
                </p:cNvPr>
                <p:cNvSpPr/>
                <p:nvPr/>
              </p:nvSpPr>
              <p:spPr>
                <a:xfrm>
                  <a:off x="8333541" y="4333066"/>
                  <a:ext cx="202263" cy="256865"/>
                </a:xfrm>
                <a:custGeom>
                  <a:avLst/>
                  <a:gdLst>
                    <a:gd name="connsiteX0" fmla="*/ 202264 w 202263"/>
                    <a:gd name="connsiteY0" fmla="*/ 0 h 256865"/>
                    <a:gd name="connsiteX1" fmla="*/ 108717 w 202263"/>
                    <a:gd name="connsiteY1" fmla="*/ 209018 h 256865"/>
                    <a:gd name="connsiteX2" fmla="*/ 45509 w 202263"/>
                    <a:gd name="connsiteY2" fmla="*/ 256866 h 256865"/>
                    <a:gd name="connsiteX3" fmla="*/ 0 w 202263"/>
                    <a:gd name="connsiteY3" fmla="*/ 239238 h 256865"/>
                    <a:gd name="connsiteX4" fmla="*/ 12641 w 202263"/>
                    <a:gd name="connsiteY4" fmla="*/ 221609 h 256865"/>
                    <a:gd name="connsiteX5" fmla="*/ 45509 w 202263"/>
                    <a:gd name="connsiteY5" fmla="*/ 236719 h 256865"/>
                    <a:gd name="connsiteX6" fmla="*/ 83434 w 202263"/>
                    <a:gd name="connsiteY6" fmla="*/ 206500 h 256865"/>
                    <a:gd name="connsiteX7" fmla="*/ 91019 w 202263"/>
                    <a:gd name="connsiteY7" fmla="*/ 188872 h 256865"/>
                    <a:gd name="connsiteX8" fmla="*/ 7585 w 202263"/>
                    <a:gd name="connsiteY8" fmla="*/ 2518 h 256865"/>
                    <a:gd name="connsiteX9" fmla="*/ 32868 w 202263"/>
                    <a:gd name="connsiteY9" fmla="*/ 2518 h 256865"/>
                    <a:gd name="connsiteX10" fmla="*/ 103660 w 202263"/>
                    <a:gd name="connsiteY10" fmla="*/ 161171 h 256865"/>
                    <a:gd name="connsiteX11" fmla="*/ 174452 w 202263"/>
                    <a:gd name="connsiteY11" fmla="*/ 2518 h 256865"/>
                    <a:gd name="connsiteX12" fmla="*/ 202264 w 202263"/>
                    <a:gd name="connsiteY12" fmla="*/ 2518 h 256865"/>
                    <a:gd name="connsiteX13" fmla="*/ 202264 w 202263"/>
                    <a:gd name="connsiteY13" fmla="*/ 0 h 256865"/>
                    <a:gd name="connsiteX14" fmla="*/ 202264 w 202263"/>
                    <a:gd name="connsiteY14" fmla="*/ 0 h 25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2263" h="256865">
                      <a:moveTo>
                        <a:pt x="202264" y="0"/>
                      </a:moveTo>
                      <a:lnTo>
                        <a:pt x="108717" y="209018"/>
                      </a:lnTo>
                      <a:cubicBezTo>
                        <a:pt x="93547" y="244274"/>
                        <a:pt x="73320" y="256866"/>
                        <a:pt x="45509" y="256866"/>
                      </a:cubicBezTo>
                      <a:cubicBezTo>
                        <a:pt x="27811" y="256866"/>
                        <a:pt x="12641" y="251829"/>
                        <a:pt x="0" y="239238"/>
                      </a:cubicBezTo>
                      <a:lnTo>
                        <a:pt x="12641" y="221609"/>
                      </a:lnTo>
                      <a:cubicBezTo>
                        <a:pt x="22755" y="231683"/>
                        <a:pt x="32868" y="236719"/>
                        <a:pt x="45509" y="236719"/>
                      </a:cubicBezTo>
                      <a:cubicBezTo>
                        <a:pt x="63207" y="236719"/>
                        <a:pt x="73320" y="229164"/>
                        <a:pt x="83434" y="206500"/>
                      </a:cubicBezTo>
                      <a:lnTo>
                        <a:pt x="91019" y="188872"/>
                      </a:lnTo>
                      <a:lnTo>
                        <a:pt x="7585" y="2518"/>
                      </a:lnTo>
                      <a:lnTo>
                        <a:pt x="32868" y="2518"/>
                      </a:lnTo>
                      <a:lnTo>
                        <a:pt x="103660" y="161171"/>
                      </a:lnTo>
                      <a:lnTo>
                        <a:pt x="174452" y="2518"/>
                      </a:lnTo>
                      <a:lnTo>
                        <a:pt x="202264" y="2518"/>
                      </a:lnTo>
                      <a:lnTo>
                        <a:pt x="202264" y="0"/>
                      </a:lnTo>
                      <a:lnTo>
                        <a:pt x="202264" y="0"/>
                      </a:lnTo>
                      <a:close/>
                    </a:path>
                  </a:pathLst>
                </a:custGeom>
                <a:grpFill/>
                <a:ln w="252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16567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7" r:id="rId11"/>
    <p:sldLayoutId id="2147483678" r:id="rId12"/>
    <p:sldLayoutId id="2147483692" r:id="rId13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8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8275" algn="l" defTabSz="914400" rtl="0" eaLnBrk="1" latinLnBrk="0" hangingPunct="1">
        <a:lnSpc>
          <a:spcPct val="100000"/>
        </a:lnSpc>
        <a:spcBef>
          <a:spcPts val="12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630238" indent="-168275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803275" indent="-117475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028700" indent="-112713" algn="l" defTabSz="914400" rtl="0" eaLnBrk="1" latinLnBrk="0" hangingPunct="1">
        <a:lnSpc>
          <a:spcPct val="100000"/>
        </a:lnSpc>
        <a:spcBef>
          <a:spcPts val="30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24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533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9217"/>
            <a:ext cx="10972798" cy="411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504586"/>
            <a:ext cx="5486400" cy="1899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1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06200" y="6525289"/>
            <a:ext cx="457200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7F38969C-6C4D-414F-A896-DF8EFD6B6E3C}" type="slidenum">
              <a:rPr lang="en-US" sz="110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pPr algn="r"/>
              <a:t>‹#›</a:t>
            </a:fld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755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8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8275" algn="l" defTabSz="914400" rtl="0" eaLnBrk="1" latinLnBrk="0" hangingPunct="1">
        <a:lnSpc>
          <a:spcPct val="100000"/>
        </a:lnSpc>
        <a:spcBef>
          <a:spcPts val="1200"/>
        </a:spcBef>
        <a:buClr>
          <a:srgbClr val="8E98AF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630238" indent="-168275" algn="l" defTabSz="914400" rtl="0" eaLnBrk="1" latinLnBrk="0" hangingPunct="1">
        <a:lnSpc>
          <a:spcPct val="100000"/>
        </a:lnSpc>
        <a:spcBef>
          <a:spcPts val="300"/>
        </a:spcBef>
        <a:buClr>
          <a:srgbClr val="8E98AF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803275" indent="-117475" algn="l" defTabSz="914400" rtl="0" eaLnBrk="1" latinLnBrk="0" hangingPunct="1">
        <a:lnSpc>
          <a:spcPct val="100000"/>
        </a:lnSpc>
        <a:spcBef>
          <a:spcPts val="300"/>
        </a:spcBef>
        <a:buClr>
          <a:srgbClr val="8E98AF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1028700" indent="-112713" algn="l" defTabSz="914400" rtl="0" eaLnBrk="1" latinLnBrk="0" hangingPunct="1">
        <a:lnSpc>
          <a:spcPct val="100000"/>
        </a:lnSpc>
        <a:spcBef>
          <a:spcPts val="300"/>
        </a:spcBef>
        <a:buClr>
          <a:srgbClr val="8E98AF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24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**New in STK 12.4** Licensing Changes and what it means for you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51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D1BA-EB69-4F99-B404-9CA3C1E7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gotchas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4A15D-B47C-4881-A559-628594DE4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5" y="990600"/>
            <a:ext cx="10668000" cy="4724400"/>
          </a:xfrm>
        </p:spPr>
        <p:txBody>
          <a:bodyPr/>
          <a:lstStyle/>
          <a:p>
            <a:r>
              <a:rPr lang="en-US" dirty="0"/>
              <a:t>If you did not have permissions to Save you server info , you may see this error: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When starting up STK, if all licenses are in use, you will simple get a no license found pop-up</a:t>
            </a:r>
          </a:p>
        </p:txBody>
      </p:sp>
      <p:pic>
        <p:nvPicPr>
          <p:cNvPr id="7170" name="Picture 2" descr="User-added image">
            <a:extLst>
              <a:ext uri="{FF2B5EF4-FFF2-40B4-BE49-F238E27FC236}">
                <a16:creationId xmlns:a16="http://schemas.microsoft.com/office/drawing/2014/main" id="{0535C88F-601A-4653-BF7C-47E51F893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10287000" cy="20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hepherd\AppData\Local\Temp\SNAGHTML963c15.PNG">
            <a:extLst>
              <a:ext uri="{FF2B5EF4-FFF2-40B4-BE49-F238E27FC236}">
                <a16:creationId xmlns:a16="http://schemas.microsoft.com/office/drawing/2014/main" id="{C6D928DA-4DDE-4FAC-858E-98863C0C1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91000"/>
            <a:ext cx="38481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04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7FBA0-49A2-48A2-A64F-07E058E5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Thoughts (and last slide !)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0237D-198B-482A-9B95-E45BAA40E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0668000" cy="4724400"/>
          </a:xfrm>
        </p:spPr>
        <p:txBody>
          <a:bodyPr/>
          <a:lstStyle/>
          <a:p>
            <a:r>
              <a:rPr lang="en-US" dirty="0"/>
              <a:t>You can still request eval licenses online: </a:t>
            </a:r>
            <a:r>
              <a:rPr lang="en-US" sz="1800" dirty="0"/>
              <a:t>https://licensing.agi.com/stk/evaluation/</a:t>
            </a:r>
          </a:p>
          <a:p>
            <a:r>
              <a:rPr lang="en-US" dirty="0"/>
              <a:t>At this time, there is no ‘free’ version of STK (need to stick w/STKv12.2 for this)</a:t>
            </a:r>
          </a:p>
          <a:p>
            <a:r>
              <a:rPr lang="en-US" dirty="0"/>
              <a:t>Licenses are not tied to a version, they are tied to a maintenance end date or expiration date</a:t>
            </a:r>
          </a:p>
          <a:p>
            <a:r>
              <a:rPr lang="en-US" dirty="0"/>
              <a:t>STK still has the requirement that only 1 instance of a major version can be installed (this has not changed)</a:t>
            </a:r>
          </a:p>
          <a:p>
            <a:r>
              <a:rPr lang="en-US" dirty="0"/>
              <a:t>Only dongle supported is the Aladdin Hasp HL (green/</a:t>
            </a:r>
            <a:r>
              <a:rPr lang="en-US" dirty="0" err="1"/>
              <a:t>usb</a:t>
            </a:r>
            <a:r>
              <a:rPr lang="en-US" dirty="0"/>
              <a:t>)</a:t>
            </a:r>
          </a:p>
          <a:p>
            <a:r>
              <a:rPr lang="en-US" dirty="0"/>
              <a:t>No more local license excludes (exclude files)</a:t>
            </a:r>
          </a:p>
          <a:p>
            <a:r>
              <a:rPr lang="en-US" dirty="0"/>
              <a:t>Current license usage can be shown in Ansys </a:t>
            </a:r>
            <a:r>
              <a:rPr lang="en-US" dirty="0" err="1"/>
              <a:t>Lic</a:t>
            </a:r>
            <a:r>
              <a:rPr lang="en-US" dirty="0"/>
              <a:t> Manager as well as the Client Settings tool</a:t>
            </a:r>
          </a:p>
          <a:p>
            <a:endParaRPr lang="en-US" dirty="0"/>
          </a:p>
        </p:txBody>
      </p:sp>
      <p:pic>
        <p:nvPicPr>
          <p:cNvPr id="2052" name="Picture 4" descr="C:\Users\shepherd\AppData\Local\Temp\SNAGHTML9ade1e.PNG">
            <a:extLst>
              <a:ext uri="{FF2B5EF4-FFF2-40B4-BE49-F238E27FC236}">
                <a16:creationId xmlns:a16="http://schemas.microsoft.com/office/drawing/2014/main" id="{EDAC3794-0D72-4DAA-A456-09DF3C174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3581400"/>
            <a:ext cx="3429000" cy="19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157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2A7ED7F-0913-F947-8865-435958366076}"/>
              </a:ext>
            </a:extLst>
          </p:cNvPr>
          <p:cNvGrpSpPr/>
          <p:nvPr/>
        </p:nvGrpSpPr>
        <p:grpSpPr>
          <a:xfrm>
            <a:off x="2362200" y="1676400"/>
            <a:ext cx="7086600" cy="3386646"/>
            <a:chOff x="814419" y="783950"/>
            <a:chExt cx="2118843" cy="1012583"/>
          </a:xfrm>
        </p:grpSpPr>
        <p:grpSp>
          <p:nvGrpSpPr>
            <p:cNvPr id="3" name="Graphic 5">
              <a:extLst>
                <a:ext uri="{FF2B5EF4-FFF2-40B4-BE49-F238E27FC236}">
                  <a16:creationId xmlns:a16="http://schemas.microsoft.com/office/drawing/2014/main" id="{E059220F-CC9B-EC4D-8749-98ED77F414D9}"/>
                </a:ext>
              </a:extLst>
            </p:cNvPr>
            <p:cNvGrpSpPr/>
            <p:nvPr/>
          </p:nvGrpSpPr>
          <p:grpSpPr>
            <a:xfrm>
              <a:off x="1988017" y="1126216"/>
              <a:ext cx="940854" cy="396941"/>
              <a:chOff x="1988017" y="1126216"/>
              <a:chExt cx="940854" cy="396941"/>
            </a:xfrm>
            <a:solidFill>
              <a:schemeClr val="tx1"/>
            </a:solidFill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B06518FF-3FCB-C949-9D63-4F404F61143D}"/>
                  </a:ext>
                </a:extLst>
              </p:cNvPr>
              <p:cNvSpPr/>
              <p:nvPr/>
            </p:nvSpPr>
            <p:spPr>
              <a:xfrm>
                <a:off x="1988017" y="1130590"/>
                <a:ext cx="393029" cy="386006"/>
              </a:xfrm>
              <a:custGeom>
                <a:avLst/>
                <a:gdLst>
                  <a:gd name="connsiteX0" fmla="*/ 393029 w 393029"/>
                  <a:gd name="connsiteY0" fmla="*/ 386006 h 386006"/>
                  <a:gd name="connsiteX1" fmla="*/ 345822 w 393029"/>
                  <a:gd name="connsiteY1" fmla="*/ 386006 h 386006"/>
                  <a:gd name="connsiteX2" fmla="*/ 300810 w 393029"/>
                  <a:gd name="connsiteY2" fmla="*/ 284311 h 386006"/>
                  <a:gd name="connsiteX3" fmla="*/ 91121 w 393029"/>
                  <a:gd name="connsiteY3" fmla="*/ 284311 h 386006"/>
                  <a:gd name="connsiteX4" fmla="*/ 45012 w 393029"/>
                  <a:gd name="connsiteY4" fmla="*/ 386006 h 386006"/>
                  <a:gd name="connsiteX5" fmla="*/ 0 w 393029"/>
                  <a:gd name="connsiteY5" fmla="*/ 386006 h 386006"/>
                  <a:gd name="connsiteX6" fmla="*/ 175655 w 393029"/>
                  <a:gd name="connsiteY6" fmla="*/ 0 h 386006"/>
                  <a:gd name="connsiteX7" fmla="*/ 216276 w 393029"/>
                  <a:gd name="connsiteY7" fmla="*/ 0 h 386006"/>
                  <a:gd name="connsiteX8" fmla="*/ 393029 w 393029"/>
                  <a:gd name="connsiteY8" fmla="*/ 386006 h 386006"/>
                  <a:gd name="connsiteX9" fmla="*/ 197612 w 393029"/>
                  <a:gd name="connsiteY9" fmla="*/ 50301 h 386006"/>
                  <a:gd name="connsiteX10" fmla="*/ 109785 w 393029"/>
                  <a:gd name="connsiteY10" fmla="*/ 246038 h 386006"/>
                  <a:gd name="connsiteX11" fmla="*/ 285440 w 393029"/>
                  <a:gd name="connsiteY11" fmla="*/ 246038 h 386006"/>
                  <a:gd name="connsiteX12" fmla="*/ 197612 w 393029"/>
                  <a:gd name="connsiteY12" fmla="*/ 50301 h 38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3029" h="386006">
                    <a:moveTo>
                      <a:pt x="393029" y="386006"/>
                    </a:moveTo>
                    <a:lnTo>
                      <a:pt x="345822" y="386006"/>
                    </a:lnTo>
                    <a:lnTo>
                      <a:pt x="300810" y="284311"/>
                    </a:lnTo>
                    <a:lnTo>
                      <a:pt x="91121" y="284311"/>
                    </a:lnTo>
                    <a:lnTo>
                      <a:pt x="45012" y="386006"/>
                    </a:lnTo>
                    <a:lnTo>
                      <a:pt x="0" y="386006"/>
                    </a:lnTo>
                    <a:lnTo>
                      <a:pt x="175655" y="0"/>
                    </a:lnTo>
                    <a:lnTo>
                      <a:pt x="216276" y="0"/>
                    </a:lnTo>
                    <a:lnTo>
                      <a:pt x="393029" y="386006"/>
                    </a:lnTo>
                    <a:close/>
                    <a:moveTo>
                      <a:pt x="197612" y="50301"/>
                    </a:moveTo>
                    <a:lnTo>
                      <a:pt x="109785" y="246038"/>
                    </a:lnTo>
                    <a:lnTo>
                      <a:pt x="285440" y="246038"/>
                    </a:lnTo>
                    <a:lnTo>
                      <a:pt x="197612" y="50301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0CCA173E-CD77-184C-BE81-2D4B07C0A4D4}"/>
                  </a:ext>
                </a:extLst>
              </p:cNvPr>
              <p:cNvSpPr/>
              <p:nvPr/>
            </p:nvSpPr>
            <p:spPr>
              <a:xfrm>
                <a:off x="2429351" y="1126216"/>
                <a:ext cx="350212" cy="396941"/>
              </a:xfrm>
              <a:custGeom>
                <a:avLst/>
                <a:gdLst>
                  <a:gd name="connsiteX0" fmla="*/ 195417 w 350212"/>
                  <a:gd name="connsiteY0" fmla="*/ 396941 h 396941"/>
                  <a:gd name="connsiteX1" fmla="*/ 0 w 350212"/>
                  <a:gd name="connsiteY1" fmla="*/ 199017 h 396941"/>
                  <a:gd name="connsiteX2" fmla="*/ 193221 w 350212"/>
                  <a:gd name="connsiteY2" fmla="*/ 0 h 396941"/>
                  <a:gd name="connsiteX3" fmla="*/ 337039 w 350212"/>
                  <a:gd name="connsiteY3" fmla="*/ 51395 h 396941"/>
                  <a:gd name="connsiteX4" fmla="*/ 308495 w 350212"/>
                  <a:gd name="connsiteY4" fmla="*/ 84200 h 396941"/>
                  <a:gd name="connsiteX5" fmla="*/ 191025 w 350212"/>
                  <a:gd name="connsiteY5" fmla="*/ 40460 h 396941"/>
                  <a:gd name="connsiteX6" fmla="*/ 45012 w 350212"/>
                  <a:gd name="connsiteY6" fmla="*/ 197924 h 396941"/>
                  <a:gd name="connsiteX7" fmla="*/ 197612 w 350212"/>
                  <a:gd name="connsiteY7" fmla="*/ 357575 h 396941"/>
                  <a:gd name="connsiteX8" fmla="*/ 308495 w 350212"/>
                  <a:gd name="connsiteY8" fmla="*/ 319303 h 396941"/>
                  <a:gd name="connsiteX9" fmla="*/ 308495 w 350212"/>
                  <a:gd name="connsiteY9" fmla="*/ 224168 h 396941"/>
                  <a:gd name="connsiteX10" fmla="*/ 191025 w 350212"/>
                  <a:gd name="connsiteY10" fmla="*/ 224168 h 396941"/>
                  <a:gd name="connsiteX11" fmla="*/ 191025 w 350212"/>
                  <a:gd name="connsiteY11" fmla="*/ 184802 h 396941"/>
                  <a:gd name="connsiteX12" fmla="*/ 350213 w 350212"/>
                  <a:gd name="connsiteY12" fmla="*/ 184802 h 396941"/>
                  <a:gd name="connsiteX13" fmla="*/ 350213 w 350212"/>
                  <a:gd name="connsiteY13" fmla="*/ 337892 h 396941"/>
                  <a:gd name="connsiteX14" fmla="*/ 195417 w 350212"/>
                  <a:gd name="connsiteY14" fmla="*/ 396941 h 3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0212" h="396941">
                    <a:moveTo>
                      <a:pt x="195417" y="396941"/>
                    </a:moveTo>
                    <a:cubicBezTo>
                      <a:pt x="74653" y="396941"/>
                      <a:pt x="0" y="309461"/>
                      <a:pt x="0" y="199017"/>
                    </a:cubicBezTo>
                    <a:cubicBezTo>
                      <a:pt x="0" y="92948"/>
                      <a:pt x="77947" y="0"/>
                      <a:pt x="193221" y="0"/>
                    </a:cubicBezTo>
                    <a:cubicBezTo>
                      <a:pt x="257994" y="0"/>
                      <a:pt x="298614" y="18590"/>
                      <a:pt x="337039" y="51395"/>
                    </a:cubicBezTo>
                    <a:lnTo>
                      <a:pt x="308495" y="84200"/>
                    </a:lnTo>
                    <a:cubicBezTo>
                      <a:pt x="278853" y="57956"/>
                      <a:pt x="245918" y="40460"/>
                      <a:pt x="191025" y="40460"/>
                    </a:cubicBezTo>
                    <a:cubicBezTo>
                      <a:pt x="105393" y="40460"/>
                      <a:pt x="45012" y="112631"/>
                      <a:pt x="45012" y="197924"/>
                    </a:cubicBezTo>
                    <a:cubicBezTo>
                      <a:pt x="45012" y="289778"/>
                      <a:pt x="104295" y="357575"/>
                      <a:pt x="197612" y="357575"/>
                    </a:cubicBezTo>
                    <a:cubicBezTo>
                      <a:pt x="241526" y="357575"/>
                      <a:pt x="282147" y="340079"/>
                      <a:pt x="308495" y="319303"/>
                    </a:cubicBezTo>
                    <a:lnTo>
                      <a:pt x="308495" y="224168"/>
                    </a:lnTo>
                    <a:lnTo>
                      <a:pt x="191025" y="224168"/>
                    </a:lnTo>
                    <a:lnTo>
                      <a:pt x="191025" y="184802"/>
                    </a:lnTo>
                    <a:lnTo>
                      <a:pt x="350213" y="184802"/>
                    </a:lnTo>
                    <a:lnTo>
                      <a:pt x="350213" y="337892"/>
                    </a:lnTo>
                    <a:cubicBezTo>
                      <a:pt x="313984" y="370697"/>
                      <a:pt x="260190" y="396941"/>
                      <a:pt x="195417" y="39694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0C6E90E2-8A55-C54B-8DE6-8BD0FDB271EE}"/>
                  </a:ext>
                </a:extLst>
              </p:cNvPr>
              <p:cNvSpPr/>
              <p:nvPr/>
            </p:nvSpPr>
            <p:spPr>
              <a:xfrm>
                <a:off x="2884958" y="1133871"/>
                <a:ext cx="43913" cy="382725"/>
              </a:xfrm>
              <a:custGeom>
                <a:avLst/>
                <a:gdLst>
                  <a:gd name="connsiteX0" fmla="*/ 43914 w 43913"/>
                  <a:gd name="connsiteY0" fmla="*/ 0 h 382725"/>
                  <a:gd name="connsiteX1" fmla="*/ 43914 w 43913"/>
                  <a:gd name="connsiteY1" fmla="*/ 382726 h 382725"/>
                  <a:gd name="connsiteX2" fmla="*/ 0 w 43913"/>
                  <a:gd name="connsiteY2" fmla="*/ 382726 h 382725"/>
                  <a:gd name="connsiteX3" fmla="*/ 0 w 43913"/>
                  <a:gd name="connsiteY3" fmla="*/ 0 h 382725"/>
                  <a:gd name="connsiteX4" fmla="*/ 43914 w 43913"/>
                  <a:gd name="connsiteY4" fmla="*/ 0 h 38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13" h="382725">
                    <a:moveTo>
                      <a:pt x="43914" y="0"/>
                    </a:moveTo>
                    <a:lnTo>
                      <a:pt x="43914" y="382726"/>
                    </a:lnTo>
                    <a:lnTo>
                      <a:pt x="0" y="382726"/>
                    </a:lnTo>
                    <a:lnTo>
                      <a:pt x="0" y="0"/>
                    </a:lnTo>
                    <a:lnTo>
                      <a:pt x="43914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84F6AB77-7321-C649-837D-AEE8D647CA24}"/>
                </a:ext>
              </a:extLst>
            </p:cNvPr>
            <p:cNvSpPr/>
            <p:nvPr/>
          </p:nvSpPr>
          <p:spPr>
            <a:xfrm>
              <a:off x="814419" y="783950"/>
              <a:ext cx="1069302" cy="731553"/>
            </a:xfrm>
            <a:custGeom>
              <a:avLst/>
              <a:gdLst>
                <a:gd name="connsiteX0" fmla="*/ 534651 w 1069302"/>
                <a:gd name="connsiteY0" fmla="*/ 0 h 731553"/>
                <a:gd name="connsiteX1" fmla="*/ 0 w 1069302"/>
                <a:gd name="connsiteY1" fmla="*/ 731553 h 731553"/>
                <a:gd name="connsiteX2" fmla="*/ 132839 w 1069302"/>
                <a:gd name="connsiteY2" fmla="*/ 731553 h 731553"/>
                <a:gd name="connsiteX3" fmla="*/ 534651 w 1069302"/>
                <a:gd name="connsiteY3" fmla="*/ 181521 h 731553"/>
                <a:gd name="connsiteX4" fmla="*/ 627968 w 1069302"/>
                <a:gd name="connsiteY4" fmla="*/ 309461 h 731553"/>
                <a:gd name="connsiteX5" fmla="*/ 356800 w 1069302"/>
                <a:gd name="connsiteY5" fmla="*/ 731553 h 731553"/>
                <a:gd name="connsiteX6" fmla="*/ 1069303 w 1069302"/>
                <a:gd name="connsiteY6" fmla="*/ 731553 h 731553"/>
                <a:gd name="connsiteX7" fmla="*/ 534651 w 1069302"/>
                <a:gd name="connsiteY7" fmla="*/ 0 h 731553"/>
                <a:gd name="connsiteX8" fmla="*/ 485248 w 1069302"/>
                <a:gd name="connsiteY8" fmla="*/ 624390 h 731553"/>
                <a:gd name="connsiteX9" fmla="*/ 692741 w 1069302"/>
                <a:gd name="connsiteY9" fmla="*/ 396941 h 731553"/>
                <a:gd name="connsiteX10" fmla="*/ 858516 w 1069302"/>
                <a:gd name="connsiteY10" fmla="*/ 624390 h 731553"/>
                <a:gd name="connsiteX11" fmla="*/ 485248 w 1069302"/>
                <a:gd name="connsiteY11" fmla="*/ 624390 h 731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9302" h="731553">
                  <a:moveTo>
                    <a:pt x="534651" y="0"/>
                  </a:moveTo>
                  <a:lnTo>
                    <a:pt x="0" y="731553"/>
                  </a:lnTo>
                  <a:lnTo>
                    <a:pt x="132839" y="731553"/>
                  </a:lnTo>
                  <a:lnTo>
                    <a:pt x="534651" y="181521"/>
                  </a:lnTo>
                  <a:lnTo>
                    <a:pt x="627968" y="309461"/>
                  </a:lnTo>
                  <a:cubicBezTo>
                    <a:pt x="472074" y="388193"/>
                    <a:pt x="363387" y="546751"/>
                    <a:pt x="356800" y="731553"/>
                  </a:cubicBezTo>
                  <a:lnTo>
                    <a:pt x="1069303" y="731553"/>
                  </a:lnTo>
                  <a:lnTo>
                    <a:pt x="534651" y="0"/>
                  </a:lnTo>
                  <a:close/>
                  <a:moveTo>
                    <a:pt x="485248" y="624390"/>
                  </a:moveTo>
                  <a:cubicBezTo>
                    <a:pt x="520379" y="522694"/>
                    <a:pt x="596131" y="440682"/>
                    <a:pt x="692741" y="396941"/>
                  </a:cubicBezTo>
                  <a:lnTo>
                    <a:pt x="858516" y="624390"/>
                  </a:lnTo>
                  <a:lnTo>
                    <a:pt x="485248" y="624390"/>
                  </a:lnTo>
                  <a:close/>
                </a:path>
              </a:pathLst>
            </a:custGeom>
            <a:solidFill>
              <a:srgbClr val="CC8E34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4AA534A-919E-5D4D-A531-CEE2E3992ABF}"/>
                </a:ext>
              </a:extLst>
            </p:cNvPr>
            <p:cNvSpPr/>
            <p:nvPr/>
          </p:nvSpPr>
          <p:spPr>
            <a:xfrm>
              <a:off x="1356755" y="1643443"/>
              <a:ext cx="80142" cy="136687"/>
            </a:xfrm>
            <a:custGeom>
              <a:avLst/>
              <a:gdLst>
                <a:gd name="connsiteX0" fmla="*/ 0 w 80142"/>
                <a:gd name="connsiteY0" fmla="*/ 136688 h 136687"/>
                <a:gd name="connsiteX1" fmla="*/ 24153 w 80142"/>
                <a:gd name="connsiteY1" fmla="*/ 136688 h 136687"/>
                <a:gd name="connsiteX2" fmla="*/ 80143 w 80142"/>
                <a:gd name="connsiteY2" fmla="*/ 0 h 136687"/>
                <a:gd name="connsiteX3" fmla="*/ 57088 w 80142"/>
                <a:gd name="connsiteY3" fmla="*/ 0 h 13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142" h="136687">
                  <a:moveTo>
                    <a:pt x="0" y="136688"/>
                  </a:moveTo>
                  <a:lnTo>
                    <a:pt x="24153" y="136688"/>
                  </a:lnTo>
                  <a:lnTo>
                    <a:pt x="80143" y="0"/>
                  </a:lnTo>
                  <a:lnTo>
                    <a:pt x="57088" y="0"/>
                  </a:lnTo>
                  <a:close/>
                </a:path>
              </a:pathLst>
            </a:custGeom>
            <a:solidFill>
              <a:srgbClr val="FFB71B"/>
            </a:solidFill>
            <a:ln w="109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" name="Graphic 5">
              <a:extLst>
                <a:ext uri="{FF2B5EF4-FFF2-40B4-BE49-F238E27FC236}">
                  <a16:creationId xmlns:a16="http://schemas.microsoft.com/office/drawing/2014/main" id="{98EE2E64-F67D-0E4E-ACC0-D41C036B37C4}"/>
                </a:ext>
              </a:extLst>
            </p:cNvPr>
            <p:cNvGrpSpPr/>
            <p:nvPr/>
          </p:nvGrpSpPr>
          <p:grpSpPr>
            <a:xfrm>
              <a:off x="1436898" y="1656565"/>
              <a:ext cx="1496364" cy="139968"/>
              <a:chOff x="1436898" y="1656565"/>
              <a:chExt cx="1496364" cy="139968"/>
            </a:xfrm>
            <a:solidFill>
              <a:schemeClr val="tx1"/>
            </a:solidFill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A11CF488-BCC2-914B-B1CC-31CF24005757}"/>
                  </a:ext>
                </a:extLst>
              </p:cNvPr>
              <p:cNvSpPr/>
              <p:nvPr/>
            </p:nvSpPr>
            <p:spPr>
              <a:xfrm>
                <a:off x="1436898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1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1241 w 109784"/>
                  <a:gd name="connsiteY9" fmla="*/ 69984 h 107163"/>
                  <a:gd name="connsiteX10" fmla="*/ 54892 w 109784"/>
                  <a:gd name="connsiteY10" fmla="*/ 12029 h 107163"/>
                  <a:gd name="connsiteX11" fmla="*/ 28544 w 109784"/>
                  <a:gd name="connsiteY11" fmla="*/ 69984 h 107163"/>
                  <a:gd name="connsiteX12" fmla="*/ 81241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1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1241" y="69984"/>
                    </a:moveTo>
                    <a:lnTo>
                      <a:pt x="54892" y="12029"/>
                    </a:lnTo>
                    <a:lnTo>
                      <a:pt x="28544" y="69984"/>
                    </a:lnTo>
                    <a:lnTo>
                      <a:pt x="81241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D559706C-71B0-2744-ADFC-C57530F3608E}"/>
                  </a:ext>
                </a:extLst>
              </p:cNvPr>
              <p:cNvSpPr/>
              <p:nvPr/>
            </p:nvSpPr>
            <p:spPr>
              <a:xfrm>
                <a:off x="1563150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0382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4F5344A7-BCA3-F748-9BC5-6C1CE448807F}"/>
                  </a:ext>
                </a:extLst>
              </p:cNvPr>
              <p:cNvSpPr/>
              <p:nvPr/>
            </p:nvSpPr>
            <p:spPr>
              <a:xfrm>
                <a:off x="1690501" y="1657658"/>
                <a:ext cx="109784" cy="107163"/>
              </a:xfrm>
              <a:custGeom>
                <a:avLst/>
                <a:gdLst>
                  <a:gd name="connsiteX0" fmla="*/ 85632 w 109784"/>
                  <a:gd name="connsiteY0" fmla="*/ 78732 h 107163"/>
                  <a:gd name="connsiteX1" fmla="*/ 25250 w 109784"/>
                  <a:gd name="connsiteY1" fmla="*/ 78732 h 107163"/>
                  <a:gd name="connsiteX2" fmla="*/ 12076 w 109784"/>
                  <a:gd name="connsiteY2" fmla="*/ 107163 h 107163"/>
                  <a:gd name="connsiteX3" fmla="*/ 0 w 109784"/>
                  <a:gd name="connsiteY3" fmla="*/ 107163 h 107163"/>
                  <a:gd name="connsiteX4" fmla="*/ 49403 w 109784"/>
                  <a:gd name="connsiteY4" fmla="*/ 0 h 107163"/>
                  <a:gd name="connsiteX5" fmla="*/ 60382 w 109784"/>
                  <a:gd name="connsiteY5" fmla="*/ 0 h 107163"/>
                  <a:gd name="connsiteX6" fmla="*/ 109785 w 109784"/>
                  <a:gd name="connsiteY6" fmla="*/ 107163 h 107163"/>
                  <a:gd name="connsiteX7" fmla="*/ 97708 w 109784"/>
                  <a:gd name="connsiteY7" fmla="*/ 107163 h 107163"/>
                  <a:gd name="connsiteX8" fmla="*/ 85632 w 109784"/>
                  <a:gd name="connsiteY8" fmla="*/ 78732 h 107163"/>
                  <a:gd name="connsiteX9" fmla="*/ 82338 w 109784"/>
                  <a:gd name="connsiteY9" fmla="*/ 69984 h 107163"/>
                  <a:gd name="connsiteX10" fmla="*/ 55990 w 109784"/>
                  <a:gd name="connsiteY10" fmla="*/ 12029 h 107163"/>
                  <a:gd name="connsiteX11" fmla="*/ 29642 w 109784"/>
                  <a:gd name="connsiteY11" fmla="*/ 69984 h 107163"/>
                  <a:gd name="connsiteX12" fmla="*/ 82338 w 109784"/>
                  <a:gd name="connsiteY12" fmla="*/ 69984 h 10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784" h="107163">
                    <a:moveTo>
                      <a:pt x="85632" y="78732"/>
                    </a:moveTo>
                    <a:lnTo>
                      <a:pt x="25250" y="78732"/>
                    </a:lnTo>
                    <a:lnTo>
                      <a:pt x="12076" y="107163"/>
                    </a:lnTo>
                    <a:lnTo>
                      <a:pt x="0" y="107163"/>
                    </a:lnTo>
                    <a:lnTo>
                      <a:pt x="49403" y="0"/>
                    </a:lnTo>
                    <a:lnTo>
                      <a:pt x="60382" y="0"/>
                    </a:lnTo>
                    <a:lnTo>
                      <a:pt x="109785" y="107163"/>
                    </a:lnTo>
                    <a:lnTo>
                      <a:pt x="97708" y="107163"/>
                    </a:lnTo>
                    <a:lnTo>
                      <a:pt x="85632" y="78732"/>
                    </a:lnTo>
                    <a:close/>
                    <a:moveTo>
                      <a:pt x="82338" y="69984"/>
                    </a:moveTo>
                    <a:lnTo>
                      <a:pt x="55990" y="12029"/>
                    </a:lnTo>
                    <a:lnTo>
                      <a:pt x="29642" y="69984"/>
                    </a:lnTo>
                    <a:lnTo>
                      <a:pt x="82338" y="69984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5F730352-E097-1849-9802-20D9D42152B5}"/>
                  </a:ext>
                </a:extLst>
              </p:cNvPr>
              <p:cNvSpPr/>
              <p:nvPr/>
            </p:nvSpPr>
            <p:spPr>
              <a:xfrm>
                <a:off x="1816753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2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2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339DC046-3F8E-D94D-B51B-7575C2F0C392}"/>
                  </a:ext>
                </a:extLst>
              </p:cNvPr>
              <p:cNvSpPr/>
              <p:nvPr/>
            </p:nvSpPr>
            <p:spPr>
              <a:xfrm>
                <a:off x="1908972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8663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307B68A6-A175-174B-9842-C0F194554644}"/>
                  </a:ext>
                </a:extLst>
              </p:cNvPr>
              <p:cNvSpPr/>
              <p:nvPr/>
            </p:nvSpPr>
            <p:spPr>
              <a:xfrm>
                <a:off x="1981430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2 w 87827"/>
                  <a:gd name="connsiteY7" fmla="*/ 82013 h 111537"/>
                  <a:gd name="connsiteX8" fmla="*/ 3293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2" y="82013"/>
                    </a:lnTo>
                    <a:lnTo>
                      <a:pt x="3293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5F51F96F-32B9-6F41-AEA7-0E1E1C498120}"/>
                  </a:ext>
                </a:extLst>
              </p:cNvPr>
              <p:cNvSpPr/>
              <p:nvPr/>
            </p:nvSpPr>
            <p:spPr>
              <a:xfrm>
                <a:off x="2072551" y="1683902"/>
                <a:ext cx="65870" cy="82012"/>
              </a:xfrm>
              <a:custGeom>
                <a:avLst/>
                <a:gdLst>
                  <a:gd name="connsiteX0" fmla="*/ 0 w 65870"/>
                  <a:gd name="connsiteY0" fmla="*/ 72171 h 82012"/>
                  <a:gd name="connsiteX1" fmla="*/ 4391 w 65870"/>
                  <a:gd name="connsiteY1" fmla="*/ 63423 h 82012"/>
                  <a:gd name="connsiteX2" fmla="*/ 32935 w 65870"/>
                  <a:gd name="connsiteY2" fmla="*/ 72171 h 82012"/>
                  <a:gd name="connsiteX3" fmla="*/ 54892 w 65870"/>
                  <a:gd name="connsiteY3" fmla="*/ 59049 h 82012"/>
                  <a:gd name="connsiteX4" fmla="*/ 2196 w 65870"/>
                  <a:gd name="connsiteY4" fmla="*/ 22964 h 82012"/>
                  <a:gd name="connsiteX5" fmla="*/ 34033 w 65870"/>
                  <a:gd name="connsiteY5" fmla="*/ 0 h 82012"/>
                  <a:gd name="connsiteX6" fmla="*/ 62577 w 65870"/>
                  <a:gd name="connsiteY6" fmla="*/ 7654 h 82012"/>
                  <a:gd name="connsiteX7" fmla="*/ 58186 w 65870"/>
                  <a:gd name="connsiteY7" fmla="*/ 16403 h 82012"/>
                  <a:gd name="connsiteX8" fmla="*/ 34033 w 65870"/>
                  <a:gd name="connsiteY8" fmla="*/ 9841 h 82012"/>
                  <a:gd name="connsiteX9" fmla="*/ 13174 w 65870"/>
                  <a:gd name="connsiteY9" fmla="*/ 22964 h 82012"/>
                  <a:gd name="connsiteX10" fmla="*/ 65871 w 65870"/>
                  <a:gd name="connsiteY10" fmla="*/ 59049 h 82012"/>
                  <a:gd name="connsiteX11" fmla="*/ 32935 w 65870"/>
                  <a:gd name="connsiteY11" fmla="*/ 82013 h 82012"/>
                  <a:gd name="connsiteX12" fmla="*/ 0 w 65870"/>
                  <a:gd name="connsiteY12" fmla="*/ 72171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870" h="82012">
                    <a:moveTo>
                      <a:pt x="0" y="72171"/>
                    </a:moveTo>
                    <a:lnTo>
                      <a:pt x="4391" y="63423"/>
                    </a:lnTo>
                    <a:cubicBezTo>
                      <a:pt x="10978" y="68891"/>
                      <a:pt x="21957" y="72171"/>
                      <a:pt x="32935" y="72171"/>
                    </a:cubicBezTo>
                    <a:cubicBezTo>
                      <a:pt x="48305" y="72171"/>
                      <a:pt x="54892" y="66704"/>
                      <a:pt x="54892" y="59049"/>
                    </a:cubicBezTo>
                    <a:cubicBezTo>
                      <a:pt x="54892" y="38273"/>
                      <a:pt x="2196" y="54675"/>
                      <a:pt x="2196" y="22964"/>
                    </a:cubicBezTo>
                    <a:cubicBezTo>
                      <a:pt x="2196" y="9841"/>
                      <a:pt x="13174" y="0"/>
                      <a:pt x="34033" y="0"/>
                    </a:cubicBezTo>
                    <a:cubicBezTo>
                      <a:pt x="45012" y="0"/>
                      <a:pt x="55990" y="3280"/>
                      <a:pt x="62577" y="7654"/>
                    </a:cubicBezTo>
                    <a:lnTo>
                      <a:pt x="58186" y="16403"/>
                    </a:lnTo>
                    <a:cubicBezTo>
                      <a:pt x="51599" y="12029"/>
                      <a:pt x="42816" y="9841"/>
                      <a:pt x="34033" y="9841"/>
                    </a:cubicBezTo>
                    <a:cubicBezTo>
                      <a:pt x="19761" y="9841"/>
                      <a:pt x="13174" y="15309"/>
                      <a:pt x="13174" y="22964"/>
                    </a:cubicBezTo>
                    <a:cubicBezTo>
                      <a:pt x="13174" y="44834"/>
                      <a:pt x="65871" y="28431"/>
                      <a:pt x="65871" y="59049"/>
                    </a:cubicBezTo>
                    <a:cubicBezTo>
                      <a:pt x="65871" y="73265"/>
                      <a:pt x="53794" y="82013"/>
                      <a:pt x="32935" y="82013"/>
                    </a:cubicBezTo>
                    <a:cubicBezTo>
                      <a:pt x="19761" y="82013"/>
                      <a:pt x="6587" y="77639"/>
                      <a:pt x="0" y="7217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CB08E5C2-0230-1940-A900-E8C012D0D156}"/>
                  </a:ext>
                </a:extLst>
              </p:cNvPr>
              <p:cNvSpPr/>
              <p:nvPr/>
            </p:nvSpPr>
            <p:spPr>
              <a:xfrm>
                <a:off x="2192216" y="1656565"/>
                <a:ext cx="96610" cy="109350"/>
              </a:xfrm>
              <a:custGeom>
                <a:avLst/>
                <a:gdLst>
                  <a:gd name="connsiteX0" fmla="*/ 0 w 96610"/>
                  <a:gd name="connsiteY0" fmla="*/ 54675 h 109350"/>
                  <a:gd name="connsiteX1" fmla="*/ 57088 w 96610"/>
                  <a:gd name="connsiteY1" fmla="*/ 0 h 109350"/>
                  <a:gd name="connsiteX2" fmla="*/ 96611 w 96610"/>
                  <a:gd name="connsiteY2" fmla="*/ 15309 h 109350"/>
                  <a:gd name="connsiteX3" fmla="*/ 88926 w 96610"/>
                  <a:gd name="connsiteY3" fmla="*/ 22964 h 109350"/>
                  <a:gd name="connsiteX4" fmla="*/ 57088 w 96610"/>
                  <a:gd name="connsiteY4" fmla="*/ 9841 h 109350"/>
                  <a:gd name="connsiteX5" fmla="*/ 10978 w 96610"/>
                  <a:gd name="connsiteY5" fmla="*/ 54675 h 109350"/>
                  <a:gd name="connsiteX6" fmla="*/ 57088 w 96610"/>
                  <a:gd name="connsiteY6" fmla="*/ 99509 h 109350"/>
                  <a:gd name="connsiteX7" fmla="*/ 88926 w 96610"/>
                  <a:gd name="connsiteY7" fmla="*/ 86387 h 109350"/>
                  <a:gd name="connsiteX8" fmla="*/ 96611 w 96610"/>
                  <a:gd name="connsiteY8" fmla="*/ 94041 h 109350"/>
                  <a:gd name="connsiteX9" fmla="*/ 57088 w 96610"/>
                  <a:gd name="connsiteY9" fmla="*/ 109350 h 109350"/>
                  <a:gd name="connsiteX10" fmla="*/ 0 w 96610"/>
                  <a:gd name="connsiteY10" fmla="*/ 54675 h 10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610" h="109350">
                    <a:moveTo>
                      <a:pt x="0" y="54675"/>
                    </a:moveTo>
                    <a:cubicBezTo>
                      <a:pt x="0" y="22964"/>
                      <a:pt x="24153" y="0"/>
                      <a:pt x="57088" y="0"/>
                    </a:cubicBezTo>
                    <a:cubicBezTo>
                      <a:pt x="72458" y="0"/>
                      <a:pt x="86730" y="5468"/>
                      <a:pt x="96611" y="15309"/>
                    </a:cubicBezTo>
                    <a:lnTo>
                      <a:pt x="88926" y="22964"/>
                    </a:lnTo>
                    <a:cubicBezTo>
                      <a:pt x="80143" y="14215"/>
                      <a:pt x="69164" y="9841"/>
                      <a:pt x="57088" y="9841"/>
                    </a:cubicBezTo>
                    <a:cubicBezTo>
                      <a:pt x="30740" y="9841"/>
                      <a:pt x="10978" y="28431"/>
                      <a:pt x="10978" y="54675"/>
                    </a:cubicBezTo>
                    <a:cubicBezTo>
                      <a:pt x="10978" y="79826"/>
                      <a:pt x="30740" y="99509"/>
                      <a:pt x="57088" y="99509"/>
                    </a:cubicBezTo>
                    <a:cubicBezTo>
                      <a:pt x="69164" y="99509"/>
                      <a:pt x="80143" y="95135"/>
                      <a:pt x="88926" y="86387"/>
                    </a:cubicBezTo>
                    <a:lnTo>
                      <a:pt x="96611" y="94041"/>
                    </a:lnTo>
                    <a:cubicBezTo>
                      <a:pt x="86730" y="104976"/>
                      <a:pt x="72458" y="109350"/>
                      <a:pt x="57088" y="109350"/>
                    </a:cubicBezTo>
                    <a:cubicBezTo>
                      <a:pt x="24153" y="109350"/>
                      <a:pt x="0" y="86387"/>
                      <a:pt x="0" y="54675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0900E93E-7DF9-9C44-9F75-2F6D5F399668}"/>
                  </a:ext>
                </a:extLst>
              </p:cNvPr>
              <p:cNvSpPr/>
              <p:nvPr/>
            </p:nvSpPr>
            <p:spPr>
              <a:xfrm>
                <a:off x="2298708" y="1684996"/>
                <a:ext cx="82338" cy="82012"/>
              </a:xfrm>
              <a:custGeom>
                <a:avLst/>
                <a:gdLst>
                  <a:gd name="connsiteX0" fmla="*/ 0 w 82338"/>
                  <a:gd name="connsiteY0" fmla="*/ 40460 h 82012"/>
                  <a:gd name="connsiteX1" fmla="*/ 41718 w 82338"/>
                  <a:gd name="connsiteY1" fmla="*/ 0 h 82012"/>
                  <a:gd name="connsiteX2" fmla="*/ 82338 w 82338"/>
                  <a:gd name="connsiteY2" fmla="*/ 40460 h 82012"/>
                  <a:gd name="connsiteX3" fmla="*/ 41718 w 82338"/>
                  <a:gd name="connsiteY3" fmla="*/ 82013 h 82012"/>
                  <a:gd name="connsiteX4" fmla="*/ 0 w 82338"/>
                  <a:gd name="connsiteY4" fmla="*/ 40460 h 82012"/>
                  <a:gd name="connsiteX5" fmla="*/ 71360 w 82338"/>
                  <a:gd name="connsiteY5" fmla="*/ 40460 h 82012"/>
                  <a:gd name="connsiteX6" fmla="*/ 41718 w 82338"/>
                  <a:gd name="connsiteY6" fmla="*/ 8748 h 82012"/>
                  <a:gd name="connsiteX7" fmla="*/ 12076 w 82338"/>
                  <a:gd name="connsiteY7" fmla="*/ 40460 h 82012"/>
                  <a:gd name="connsiteX8" fmla="*/ 41718 w 82338"/>
                  <a:gd name="connsiteY8" fmla="*/ 72171 h 82012"/>
                  <a:gd name="connsiteX9" fmla="*/ 71360 w 82338"/>
                  <a:gd name="connsiteY9" fmla="*/ 40460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338" h="82012">
                    <a:moveTo>
                      <a:pt x="0" y="40460"/>
                    </a:moveTo>
                    <a:cubicBezTo>
                      <a:pt x="0" y="16403"/>
                      <a:pt x="17566" y="0"/>
                      <a:pt x="41718" y="0"/>
                    </a:cubicBezTo>
                    <a:cubicBezTo>
                      <a:pt x="65871" y="0"/>
                      <a:pt x="82338" y="17496"/>
                      <a:pt x="82338" y="40460"/>
                    </a:cubicBezTo>
                    <a:cubicBezTo>
                      <a:pt x="82338" y="64517"/>
                      <a:pt x="64773" y="82013"/>
                      <a:pt x="41718" y="82013"/>
                    </a:cubicBezTo>
                    <a:cubicBezTo>
                      <a:pt x="17566" y="80919"/>
                      <a:pt x="0" y="64517"/>
                      <a:pt x="0" y="40460"/>
                    </a:cubicBezTo>
                    <a:close/>
                    <a:moveTo>
                      <a:pt x="71360" y="40460"/>
                    </a:moveTo>
                    <a:cubicBezTo>
                      <a:pt x="71360" y="21870"/>
                      <a:pt x="58186" y="8748"/>
                      <a:pt x="41718" y="8748"/>
                    </a:cubicBezTo>
                    <a:cubicBezTo>
                      <a:pt x="24153" y="8748"/>
                      <a:pt x="12076" y="21870"/>
                      <a:pt x="12076" y="40460"/>
                    </a:cubicBezTo>
                    <a:cubicBezTo>
                      <a:pt x="12076" y="59049"/>
                      <a:pt x="25251" y="72171"/>
                      <a:pt x="41718" y="72171"/>
                    </a:cubicBezTo>
                    <a:cubicBezTo>
                      <a:pt x="58186" y="71078"/>
                      <a:pt x="71360" y="59049"/>
                      <a:pt x="71360" y="40460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A816300-6566-A645-BA34-43B9FA643F81}"/>
                  </a:ext>
                </a:extLst>
              </p:cNvPr>
              <p:cNvSpPr/>
              <p:nvPr/>
            </p:nvSpPr>
            <p:spPr>
              <a:xfrm>
                <a:off x="2403003" y="1683902"/>
                <a:ext cx="133937" cy="82012"/>
              </a:xfrm>
              <a:custGeom>
                <a:avLst/>
                <a:gdLst>
                  <a:gd name="connsiteX0" fmla="*/ 133937 w 133937"/>
                  <a:gd name="connsiteY0" fmla="*/ 34992 h 82012"/>
                  <a:gd name="connsiteX1" fmla="*/ 133937 w 133937"/>
                  <a:gd name="connsiteY1" fmla="*/ 82013 h 82012"/>
                  <a:gd name="connsiteX2" fmla="*/ 122959 w 133937"/>
                  <a:gd name="connsiteY2" fmla="*/ 82013 h 82012"/>
                  <a:gd name="connsiteX3" fmla="*/ 122959 w 133937"/>
                  <a:gd name="connsiteY3" fmla="*/ 36086 h 82012"/>
                  <a:gd name="connsiteX4" fmla="*/ 99904 w 133937"/>
                  <a:gd name="connsiteY4" fmla="*/ 9841 h 82012"/>
                  <a:gd name="connsiteX5" fmla="*/ 72458 w 133937"/>
                  <a:gd name="connsiteY5" fmla="*/ 39366 h 82012"/>
                  <a:gd name="connsiteX6" fmla="*/ 72458 w 133937"/>
                  <a:gd name="connsiteY6" fmla="*/ 82013 h 82012"/>
                  <a:gd name="connsiteX7" fmla="*/ 61479 w 133937"/>
                  <a:gd name="connsiteY7" fmla="*/ 82013 h 82012"/>
                  <a:gd name="connsiteX8" fmla="*/ 61479 w 133937"/>
                  <a:gd name="connsiteY8" fmla="*/ 36086 h 82012"/>
                  <a:gd name="connsiteX9" fmla="*/ 38425 w 133937"/>
                  <a:gd name="connsiteY9" fmla="*/ 9841 h 82012"/>
                  <a:gd name="connsiteX10" fmla="*/ 10978 w 133937"/>
                  <a:gd name="connsiteY10" fmla="*/ 39366 h 82012"/>
                  <a:gd name="connsiteX11" fmla="*/ 10978 w 133937"/>
                  <a:gd name="connsiteY11" fmla="*/ 82013 h 82012"/>
                  <a:gd name="connsiteX12" fmla="*/ 0 w 133937"/>
                  <a:gd name="connsiteY12" fmla="*/ 82013 h 82012"/>
                  <a:gd name="connsiteX13" fmla="*/ 0 w 133937"/>
                  <a:gd name="connsiteY13" fmla="*/ 1093 h 82012"/>
                  <a:gd name="connsiteX14" fmla="*/ 10978 w 133937"/>
                  <a:gd name="connsiteY14" fmla="*/ 1093 h 82012"/>
                  <a:gd name="connsiteX15" fmla="*/ 10978 w 133937"/>
                  <a:gd name="connsiteY15" fmla="*/ 15309 h 82012"/>
                  <a:gd name="connsiteX16" fmla="*/ 40620 w 133937"/>
                  <a:gd name="connsiteY16" fmla="*/ 0 h 82012"/>
                  <a:gd name="connsiteX17" fmla="*/ 69164 w 133937"/>
                  <a:gd name="connsiteY17" fmla="*/ 17496 h 82012"/>
                  <a:gd name="connsiteX18" fmla="*/ 101002 w 133937"/>
                  <a:gd name="connsiteY18" fmla="*/ 0 h 82012"/>
                  <a:gd name="connsiteX19" fmla="*/ 133937 w 133937"/>
                  <a:gd name="connsiteY19" fmla="*/ 34992 h 8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3937" h="82012">
                    <a:moveTo>
                      <a:pt x="133937" y="34992"/>
                    </a:moveTo>
                    <a:lnTo>
                      <a:pt x="133937" y="82013"/>
                    </a:lnTo>
                    <a:lnTo>
                      <a:pt x="122959" y="82013"/>
                    </a:lnTo>
                    <a:lnTo>
                      <a:pt x="122959" y="36086"/>
                    </a:lnTo>
                    <a:cubicBezTo>
                      <a:pt x="122959" y="18590"/>
                      <a:pt x="114176" y="9841"/>
                      <a:pt x="99904" y="9841"/>
                    </a:cubicBezTo>
                    <a:cubicBezTo>
                      <a:pt x="83436" y="9841"/>
                      <a:pt x="72458" y="20776"/>
                      <a:pt x="72458" y="39366"/>
                    </a:cubicBezTo>
                    <a:lnTo>
                      <a:pt x="72458" y="82013"/>
                    </a:lnTo>
                    <a:lnTo>
                      <a:pt x="61479" y="82013"/>
                    </a:lnTo>
                    <a:lnTo>
                      <a:pt x="61479" y="36086"/>
                    </a:lnTo>
                    <a:cubicBezTo>
                      <a:pt x="61479" y="18590"/>
                      <a:pt x="52697" y="9841"/>
                      <a:pt x="38425" y="9841"/>
                    </a:cubicBezTo>
                    <a:cubicBezTo>
                      <a:pt x="21957" y="9841"/>
                      <a:pt x="10978" y="20776"/>
                      <a:pt x="10978" y="39366"/>
                    </a:cubicBezTo>
                    <a:lnTo>
                      <a:pt x="10978" y="82013"/>
                    </a:lnTo>
                    <a:lnTo>
                      <a:pt x="0" y="82013"/>
                    </a:lnTo>
                    <a:lnTo>
                      <a:pt x="0" y="1093"/>
                    </a:lnTo>
                    <a:lnTo>
                      <a:pt x="10978" y="1093"/>
                    </a:lnTo>
                    <a:lnTo>
                      <a:pt x="10978" y="15309"/>
                    </a:lnTo>
                    <a:cubicBezTo>
                      <a:pt x="16468" y="5468"/>
                      <a:pt x="27446" y="0"/>
                      <a:pt x="40620" y="0"/>
                    </a:cubicBezTo>
                    <a:cubicBezTo>
                      <a:pt x="53795" y="0"/>
                      <a:pt x="64773" y="5468"/>
                      <a:pt x="69164" y="17496"/>
                    </a:cubicBezTo>
                    <a:cubicBezTo>
                      <a:pt x="74654" y="6561"/>
                      <a:pt x="86730" y="0"/>
                      <a:pt x="101002" y="0"/>
                    </a:cubicBezTo>
                    <a:cubicBezTo>
                      <a:pt x="121861" y="0"/>
                      <a:pt x="133937" y="12029"/>
                      <a:pt x="133937" y="34992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44B4523F-4A27-384E-837E-898BEF92C376}"/>
                  </a:ext>
                </a:extLst>
              </p:cNvPr>
              <p:cNvSpPr/>
              <p:nvPr/>
            </p:nvSpPr>
            <p:spPr>
              <a:xfrm>
                <a:off x="2566582" y="1684944"/>
                <a:ext cx="82338" cy="110495"/>
              </a:xfrm>
              <a:custGeom>
                <a:avLst/>
                <a:gdLst>
                  <a:gd name="connsiteX0" fmla="*/ 82338 w 82338"/>
                  <a:gd name="connsiteY0" fmla="*/ 40511 h 110495"/>
                  <a:gd name="connsiteX1" fmla="*/ 41718 w 82338"/>
                  <a:gd name="connsiteY1" fmla="*/ 82064 h 110495"/>
                  <a:gd name="connsiteX2" fmla="*/ 10978 w 82338"/>
                  <a:gd name="connsiteY2" fmla="*/ 65662 h 110495"/>
                  <a:gd name="connsiteX3" fmla="*/ 10978 w 82338"/>
                  <a:gd name="connsiteY3" fmla="*/ 110495 h 110495"/>
                  <a:gd name="connsiteX4" fmla="*/ 0 w 82338"/>
                  <a:gd name="connsiteY4" fmla="*/ 110495 h 110495"/>
                  <a:gd name="connsiteX5" fmla="*/ 0 w 82338"/>
                  <a:gd name="connsiteY5" fmla="*/ 52 h 110495"/>
                  <a:gd name="connsiteX6" fmla="*/ 10978 w 82338"/>
                  <a:gd name="connsiteY6" fmla="*/ 52 h 110495"/>
                  <a:gd name="connsiteX7" fmla="*/ 10978 w 82338"/>
                  <a:gd name="connsiteY7" fmla="*/ 16454 h 110495"/>
                  <a:gd name="connsiteX8" fmla="*/ 41718 w 82338"/>
                  <a:gd name="connsiteY8" fmla="*/ 52 h 110495"/>
                  <a:gd name="connsiteX9" fmla="*/ 82338 w 82338"/>
                  <a:gd name="connsiteY9" fmla="*/ 40511 h 110495"/>
                  <a:gd name="connsiteX10" fmla="*/ 71360 w 82338"/>
                  <a:gd name="connsiteY10" fmla="*/ 40511 h 110495"/>
                  <a:gd name="connsiteX11" fmla="*/ 40620 w 82338"/>
                  <a:gd name="connsiteY11" fmla="*/ 8799 h 110495"/>
                  <a:gd name="connsiteX12" fmla="*/ 9881 w 82338"/>
                  <a:gd name="connsiteY12" fmla="*/ 40511 h 110495"/>
                  <a:gd name="connsiteX13" fmla="*/ 40620 w 82338"/>
                  <a:gd name="connsiteY13" fmla="*/ 72223 h 110495"/>
                  <a:gd name="connsiteX14" fmla="*/ 71360 w 82338"/>
                  <a:gd name="connsiteY14" fmla="*/ 40511 h 11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2338" h="110495">
                    <a:moveTo>
                      <a:pt x="82338" y="40511"/>
                    </a:moveTo>
                    <a:cubicBezTo>
                      <a:pt x="82338" y="64568"/>
                      <a:pt x="64773" y="82064"/>
                      <a:pt x="41718" y="82064"/>
                    </a:cubicBezTo>
                    <a:cubicBezTo>
                      <a:pt x="28544" y="82064"/>
                      <a:pt x="17565" y="76597"/>
                      <a:pt x="10978" y="65662"/>
                    </a:cubicBezTo>
                    <a:lnTo>
                      <a:pt x="10978" y="110495"/>
                    </a:lnTo>
                    <a:lnTo>
                      <a:pt x="0" y="110495"/>
                    </a:lnTo>
                    <a:lnTo>
                      <a:pt x="0" y="52"/>
                    </a:lnTo>
                    <a:lnTo>
                      <a:pt x="10978" y="52"/>
                    </a:lnTo>
                    <a:lnTo>
                      <a:pt x="10978" y="16454"/>
                    </a:lnTo>
                    <a:cubicBezTo>
                      <a:pt x="17565" y="5519"/>
                      <a:pt x="28544" y="52"/>
                      <a:pt x="41718" y="52"/>
                    </a:cubicBezTo>
                    <a:cubicBezTo>
                      <a:pt x="65871" y="-1042"/>
                      <a:pt x="82338" y="15361"/>
                      <a:pt x="82338" y="40511"/>
                    </a:cubicBezTo>
                    <a:close/>
                    <a:moveTo>
                      <a:pt x="71360" y="40511"/>
                    </a:moveTo>
                    <a:cubicBezTo>
                      <a:pt x="71360" y="21922"/>
                      <a:pt x="58186" y="8799"/>
                      <a:pt x="40620" y="8799"/>
                    </a:cubicBezTo>
                    <a:cubicBezTo>
                      <a:pt x="23055" y="8799"/>
                      <a:pt x="9881" y="21922"/>
                      <a:pt x="9881" y="40511"/>
                    </a:cubicBezTo>
                    <a:cubicBezTo>
                      <a:pt x="9881" y="59101"/>
                      <a:pt x="23055" y="72223"/>
                      <a:pt x="40620" y="72223"/>
                    </a:cubicBezTo>
                    <a:cubicBezTo>
                      <a:pt x="58186" y="71129"/>
                      <a:pt x="71360" y="59101"/>
                      <a:pt x="71360" y="40511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33A253D-8F7D-8E40-ADCB-F0B425F7DBCC}"/>
                  </a:ext>
                </a:extLst>
              </p:cNvPr>
              <p:cNvSpPr/>
              <p:nvPr/>
            </p:nvSpPr>
            <p:spPr>
              <a:xfrm>
                <a:off x="2664291" y="1684921"/>
                <a:ext cx="68066" cy="80993"/>
              </a:xfrm>
              <a:custGeom>
                <a:avLst/>
                <a:gdLst>
                  <a:gd name="connsiteX0" fmla="*/ 68066 w 68066"/>
                  <a:gd name="connsiteY0" fmla="*/ 30693 h 80993"/>
                  <a:gd name="connsiteX1" fmla="*/ 68066 w 68066"/>
                  <a:gd name="connsiteY1" fmla="*/ 80994 h 80993"/>
                  <a:gd name="connsiteX2" fmla="*/ 57088 w 68066"/>
                  <a:gd name="connsiteY2" fmla="*/ 80994 h 80993"/>
                  <a:gd name="connsiteX3" fmla="*/ 57088 w 68066"/>
                  <a:gd name="connsiteY3" fmla="*/ 67872 h 80993"/>
                  <a:gd name="connsiteX4" fmla="*/ 29642 w 68066"/>
                  <a:gd name="connsiteY4" fmla="*/ 80994 h 80993"/>
                  <a:gd name="connsiteX5" fmla="*/ 0 w 68066"/>
                  <a:gd name="connsiteY5" fmla="*/ 58030 h 80993"/>
                  <a:gd name="connsiteX6" fmla="*/ 30740 w 68066"/>
                  <a:gd name="connsiteY6" fmla="*/ 35067 h 80993"/>
                  <a:gd name="connsiteX7" fmla="*/ 55990 w 68066"/>
                  <a:gd name="connsiteY7" fmla="*/ 35067 h 80993"/>
                  <a:gd name="connsiteX8" fmla="*/ 55990 w 68066"/>
                  <a:gd name="connsiteY8" fmla="*/ 30693 h 80993"/>
                  <a:gd name="connsiteX9" fmla="*/ 32935 w 68066"/>
                  <a:gd name="connsiteY9" fmla="*/ 8823 h 80993"/>
                  <a:gd name="connsiteX10" fmla="*/ 5489 w 68066"/>
                  <a:gd name="connsiteY10" fmla="*/ 18664 h 80993"/>
                  <a:gd name="connsiteX11" fmla="*/ 1098 w 68066"/>
                  <a:gd name="connsiteY11" fmla="*/ 11010 h 80993"/>
                  <a:gd name="connsiteX12" fmla="*/ 34033 w 68066"/>
                  <a:gd name="connsiteY12" fmla="*/ 75 h 80993"/>
                  <a:gd name="connsiteX13" fmla="*/ 68066 w 68066"/>
                  <a:gd name="connsiteY13" fmla="*/ 30693 h 80993"/>
                  <a:gd name="connsiteX14" fmla="*/ 57088 w 68066"/>
                  <a:gd name="connsiteY14" fmla="*/ 55843 h 80993"/>
                  <a:gd name="connsiteX15" fmla="*/ 57088 w 68066"/>
                  <a:gd name="connsiteY15" fmla="*/ 42721 h 80993"/>
                  <a:gd name="connsiteX16" fmla="*/ 31837 w 68066"/>
                  <a:gd name="connsiteY16" fmla="*/ 42721 h 80993"/>
                  <a:gd name="connsiteX17" fmla="*/ 10978 w 68066"/>
                  <a:gd name="connsiteY17" fmla="*/ 56937 h 80993"/>
                  <a:gd name="connsiteX18" fmla="*/ 31837 w 68066"/>
                  <a:gd name="connsiteY18" fmla="*/ 72246 h 80993"/>
                  <a:gd name="connsiteX19" fmla="*/ 57088 w 68066"/>
                  <a:gd name="connsiteY19" fmla="*/ 5584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066" h="80993">
                    <a:moveTo>
                      <a:pt x="68066" y="30693"/>
                    </a:moveTo>
                    <a:lnTo>
                      <a:pt x="68066" y="80994"/>
                    </a:lnTo>
                    <a:lnTo>
                      <a:pt x="57088" y="80994"/>
                    </a:lnTo>
                    <a:lnTo>
                      <a:pt x="57088" y="67872"/>
                    </a:lnTo>
                    <a:cubicBezTo>
                      <a:pt x="52697" y="76620"/>
                      <a:pt x="42816" y="80994"/>
                      <a:pt x="29642" y="80994"/>
                    </a:cubicBezTo>
                    <a:cubicBezTo>
                      <a:pt x="10978" y="80994"/>
                      <a:pt x="0" y="71152"/>
                      <a:pt x="0" y="58030"/>
                    </a:cubicBezTo>
                    <a:cubicBezTo>
                      <a:pt x="0" y="46002"/>
                      <a:pt x="7685" y="35067"/>
                      <a:pt x="30740" y="35067"/>
                    </a:cubicBezTo>
                    <a:lnTo>
                      <a:pt x="55990" y="35067"/>
                    </a:lnTo>
                    <a:lnTo>
                      <a:pt x="55990" y="30693"/>
                    </a:lnTo>
                    <a:cubicBezTo>
                      <a:pt x="55990" y="16477"/>
                      <a:pt x="48305" y="8823"/>
                      <a:pt x="32935" y="8823"/>
                    </a:cubicBezTo>
                    <a:cubicBezTo>
                      <a:pt x="21957" y="8823"/>
                      <a:pt x="12076" y="12103"/>
                      <a:pt x="5489" y="18664"/>
                    </a:cubicBezTo>
                    <a:lnTo>
                      <a:pt x="1098" y="11010"/>
                    </a:lnTo>
                    <a:cubicBezTo>
                      <a:pt x="8783" y="4449"/>
                      <a:pt x="20859" y="75"/>
                      <a:pt x="34033" y="75"/>
                    </a:cubicBezTo>
                    <a:cubicBezTo>
                      <a:pt x="55990" y="-1019"/>
                      <a:pt x="68066" y="9916"/>
                      <a:pt x="68066" y="30693"/>
                    </a:cubicBezTo>
                    <a:close/>
                    <a:moveTo>
                      <a:pt x="57088" y="55843"/>
                    </a:moveTo>
                    <a:lnTo>
                      <a:pt x="57088" y="42721"/>
                    </a:lnTo>
                    <a:lnTo>
                      <a:pt x="31837" y="42721"/>
                    </a:lnTo>
                    <a:cubicBezTo>
                      <a:pt x="16468" y="42721"/>
                      <a:pt x="10978" y="49282"/>
                      <a:pt x="10978" y="56937"/>
                    </a:cubicBezTo>
                    <a:cubicBezTo>
                      <a:pt x="10978" y="66778"/>
                      <a:pt x="18663" y="72246"/>
                      <a:pt x="31837" y="72246"/>
                    </a:cubicBezTo>
                    <a:cubicBezTo>
                      <a:pt x="43914" y="72246"/>
                      <a:pt x="52697" y="66778"/>
                      <a:pt x="57088" y="55843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178D15F-9CA9-474D-830B-907640D99FB8}"/>
                  </a:ext>
                </a:extLst>
              </p:cNvPr>
              <p:cNvSpPr/>
              <p:nvPr/>
            </p:nvSpPr>
            <p:spPr>
              <a:xfrm>
                <a:off x="2761999" y="1684927"/>
                <a:ext cx="74653" cy="80987"/>
              </a:xfrm>
              <a:custGeom>
                <a:avLst/>
                <a:gdLst>
                  <a:gd name="connsiteX0" fmla="*/ 74654 w 74653"/>
                  <a:gd name="connsiteY0" fmla="*/ 33967 h 80987"/>
                  <a:gd name="connsiteX1" fmla="*/ 74654 w 74653"/>
                  <a:gd name="connsiteY1" fmla="*/ 80988 h 80987"/>
                  <a:gd name="connsiteX2" fmla="*/ 63675 w 74653"/>
                  <a:gd name="connsiteY2" fmla="*/ 80988 h 80987"/>
                  <a:gd name="connsiteX3" fmla="*/ 63675 w 74653"/>
                  <a:gd name="connsiteY3" fmla="*/ 35061 h 80987"/>
                  <a:gd name="connsiteX4" fmla="*/ 39523 w 74653"/>
                  <a:gd name="connsiteY4" fmla="*/ 8816 h 80987"/>
                  <a:gd name="connsiteX5" fmla="*/ 10978 w 74653"/>
                  <a:gd name="connsiteY5" fmla="*/ 38341 h 80987"/>
                  <a:gd name="connsiteX6" fmla="*/ 10978 w 74653"/>
                  <a:gd name="connsiteY6" fmla="*/ 80988 h 80987"/>
                  <a:gd name="connsiteX7" fmla="*/ 0 w 74653"/>
                  <a:gd name="connsiteY7" fmla="*/ 80988 h 80987"/>
                  <a:gd name="connsiteX8" fmla="*/ 0 w 74653"/>
                  <a:gd name="connsiteY8" fmla="*/ 69 h 80987"/>
                  <a:gd name="connsiteX9" fmla="*/ 10978 w 74653"/>
                  <a:gd name="connsiteY9" fmla="*/ 69 h 80987"/>
                  <a:gd name="connsiteX10" fmla="*/ 10978 w 74653"/>
                  <a:gd name="connsiteY10" fmla="*/ 15378 h 80987"/>
                  <a:gd name="connsiteX11" fmla="*/ 41718 w 74653"/>
                  <a:gd name="connsiteY11" fmla="*/ 69 h 80987"/>
                  <a:gd name="connsiteX12" fmla="*/ 74654 w 74653"/>
                  <a:gd name="connsiteY12" fmla="*/ 33967 h 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653" h="80987">
                    <a:moveTo>
                      <a:pt x="74654" y="33967"/>
                    </a:moveTo>
                    <a:lnTo>
                      <a:pt x="74654" y="80988"/>
                    </a:lnTo>
                    <a:lnTo>
                      <a:pt x="63675" y="80988"/>
                    </a:lnTo>
                    <a:lnTo>
                      <a:pt x="63675" y="35061"/>
                    </a:lnTo>
                    <a:cubicBezTo>
                      <a:pt x="63675" y="17565"/>
                      <a:pt x="54892" y="8816"/>
                      <a:pt x="39523" y="8816"/>
                    </a:cubicBezTo>
                    <a:cubicBezTo>
                      <a:pt x="21957" y="8816"/>
                      <a:pt x="10978" y="19751"/>
                      <a:pt x="10978" y="38341"/>
                    </a:cubicBezTo>
                    <a:lnTo>
                      <a:pt x="10978" y="80988"/>
                    </a:lnTo>
                    <a:lnTo>
                      <a:pt x="0" y="80988"/>
                    </a:lnTo>
                    <a:lnTo>
                      <a:pt x="0" y="69"/>
                    </a:lnTo>
                    <a:lnTo>
                      <a:pt x="10978" y="69"/>
                    </a:lnTo>
                    <a:lnTo>
                      <a:pt x="10978" y="15378"/>
                    </a:lnTo>
                    <a:cubicBezTo>
                      <a:pt x="16468" y="5536"/>
                      <a:pt x="27446" y="69"/>
                      <a:pt x="41718" y="69"/>
                    </a:cubicBezTo>
                    <a:cubicBezTo>
                      <a:pt x="61479" y="-1025"/>
                      <a:pt x="74654" y="11004"/>
                      <a:pt x="74654" y="33967"/>
                    </a:cubicBez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A2B1A118-7C7A-D241-A700-CF4C74541BC5}"/>
                  </a:ext>
                </a:extLst>
              </p:cNvPr>
              <p:cNvSpPr/>
              <p:nvPr/>
            </p:nvSpPr>
            <p:spPr>
              <a:xfrm>
                <a:off x="2845435" y="1684996"/>
                <a:ext cx="87827" cy="111537"/>
              </a:xfrm>
              <a:custGeom>
                <a:avLst/>
                <a:gdLst>
                  <a:gd name="connsiteX0" fmla="*/ 87828 w 87827"/>
                  <a:gd name="connsiteY0" fmla="*/ 0 h 111537"/>
                  <a:gd name="connsiteX1" fmla="*/ 47207 w 87827"/>
                  <a:gd name="connsiteY1" fmla="*/ 90761 h 111537"/>
                  <a:gd name="connsiteX2" fmla="*/ 19761 w 87827"/>
                  <a:gd name="connsiteY2" fmla="*/ 111537 h 111537"/>
                  <a:gd name="connsiteX3" fmla="*/ 0 w 87827"/>
                  <a:gd name="connsiteY3" fmla="*/ 103883 h 111537"/>
                  <a:gd name="connsiteX4" fmla="*/ 5489 w 87827"/>
                  <a:gd name="connsiteY4" fmla="*/ 96228 h 111537"/>
                  <a:gd name="connsiteX5" fmla="*/ 19761 w 87827"/>
                  <a:gd name="connsiteY5" fmla="*/ 102789 h 111537"/>
                  <a:gd name="connsiteX6" fmla="*/ 36229 w 87827"/>
                  <a:gd name="connsiteY6" fmla="*/ 89667 h 111537"/>
                  <a:gd name="connsiteX7" fmla="*/ 39523 w 87827"/>
                  <a:gd name="connsiteY7" fmla="*/ 82013 h 111537"/>
                  <a:gd name="connsiteX8" fmla="*/ 3294 w 87827"/>
                  <a:gd name="connsiteY8" fmla="*/ 1093 h 111537"/>
                  <a:gd name="connsiteX9" fmla="*/ 14272 w 87827"/>
                  <a:gd name="connsiteY9" fmla="*/ 1093 h 111537"/>
                  <a:gd name="connsiteX10" fmla="*/ 45012 w 87827"/>
                  <a:gd name="connsiteY10" fmla="*/ 69984 h 111537"/>
                  <a:gd name="connsiteX11" fmla="*/ 75751 w 87827"/>
                  <a:gd name="connsiteY11" fmla="*/ 1093 h 111537"/>
                  <a:gd name="connsiteX12" fmla="*/ 87828 w 87827"/>
                  <a:gd name="connsiteY12" fmla="*/ 1093 h 111537"/>
                  <a:gd name="connsiteX13" fmla="*/ 87828 w 87827"/>
                  <a:gd name="connsiteY13" fmla="*/ 0 h 1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827" h="111537">
                    <a:moveTo>
                      <a:pt x="87828" y="0"/>
                    </a:moveTo>
                    <a:lnTo>
                      <a:pt x="47207" y="90761"/>
                    </a:lnTo>
                    <a:cubicBezTo>
                      <a:pt x="40620" y="106070"/>
                      <a:pt x="31837" y="111537"/>
                      <a:pt x="19761" y="111537"/>
                    </a:cubicBezTo>
                    <a:cubicBezTo>
                      <a:pt x="12076" y="111537"/>
                      <a:pt x="5489" y="109350"/>
                      <a:pt x="0" y="103883"/>
                    </a:cubicBezTo>
                    <a:lnTo>
                      <a:pt x="5489" y="96228"/>
                    </a:lnTo>
                    <a:cubicBezTo>
                      <a:pt x="9881" y="100602"/>
                      <a:pt x="14272" y="102789"/>
                      <a:pt x="19761" y="102789"/>
                    </a:cubicBezTo>
                    <a:cubicBezTo>
                      <a:pt x="27446" y="102789"/>
                      <a:pt x="31837" y="99509"/>
                      <a:pt x="36229" y="89667"/>
                    </a:cubicBezTo>
                    <a:lnTo>
                      <a:pt x="39523" y="82013"/>
                    </a:lnTo>
                    <a:lnTo>
                      <a:pt x="3294" y="1093"/>
                    </a:lnTo>
                    <a:lnTo>
                      <a:pt x="14272" y="1093"/>
                    </a:lnTo>
                    <a:lnTo>
                      <a:pt x="45012" y="69984"/>
                    </a:lnTo>
                    <a:lnTo>
                      <a:pt x="75751" y="1093"/>
                    </a:lnTo>
                    <a:lnTo>
                      <a:pt x="87828" y="1093"/>
                    </a:lnTo>
                    <a:lnTo>
                      <a:pt x="87828" y="0"/>
                    </a:lnTo>
                    <a:close/>
                  </a:path>
                </a:pathLst>
              </a:custGeom>
              <a:grpFill/>
              <a:ln w="109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2149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Licensing Changes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/>
              <a:t>Beginning with STKv12.3 and ODTKv7.3, new licenses are required.</a:t>
            </a:r>
          </a:p>
          <a:p>
            <a:pPr lvl="1"/>
            <a:r>
              <a:rPr lang="en-US" sz="1800" dirty="0"/>
              <a:t>New licensing service</a:t>
            </a:r>
          </a:p>
          <a:p>
            <a:pPr lvl="1"/>
            <a:r>
              <a:rPr lang="en-US" sz="1800" dirty="0"/>
              <a:t>New licenses not backwards compatible, old licenses not forward compatible</a:t>
            </a:r>
          </a:p>
          <a:p>
            <a:pPr lvl="1"/>
            <a:r>
              <a:rPr lang="en-US" sz="1800" dirty="0"/>
              <a:t>Scenarios are still forward compatible – this has not changed </a:t>
            </a:r>
          </a:p>
          <a:p>
            <a:pPr lvl="0"/>
            <a:r>
              <a:rPr lang="en-US" sz="1800" dirty="0"/>
              <a:t>All new licenses will be network</a:t>
            </a:r>
          </a:p>
          <a:p>
            <a:pPr lvl="1"/>
            <a:r>
              <a:rPr lang="en-US" sz="1800" dirty="0"/>
              <a:t>No local/</a:t>
            </a:r>
            <a:r>
              <a:rPr lang="en-US" sz="1800" dirty="0" err="1"/>
              <a:t>nodelock</a:t>
            </a:r>
            <a:r>
              <a:rPr lang="en-US" sz="1800" dirty="0"/>
              <a:t> licenses</a:t>
            </a:r>
          </a:p>
          <a:p>
            <a:pPr lvl="1"/>
            <a:r>
              <a:rPr lang="en-US" sz="1800" dirty="0"/>
              <a:t>Can install license service locally to serve a single user, or on a network to share licenses</a:t>
            </a:r>
          </a:p>
          <a:p>
            <a:pPr lvl="1"/>
            <a:r>
              <a:rPr lang="en-US" sz="1800" dirty="0"/>
              <a:t>New (Ansys License Manager) and legacy (STK License Server) license services can be installed side-by-side – just need to use unique ports</a:t>
            </a:r>
          </a:p>
          <a:p>
            <a:pPr lvl="1"/>
            <a:r>
              <a:rPr lang="en-US" sz="1800" dirty="0"/>
              <a:t>New licenses use same </a:t>
            </a:r>
            <a:r>
              <a:rPr lang="en-US" sz="1800" dirty="0" err="1"/>
              <a:t>FlexNet</a:t>
            </a:r>
            <a:r>
              <a:rPr lang="en-US" sz="1800" dirty="0"/>
              <a:t> as legacy licenses, so all the same rules apply such as setting up firewalls &amp; using options files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6247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hepherd\AppData\Local\Temp\SNAGHTML38fed2.PNG">
            <a:extLst>
              <a:ext uri="{FF2B5EF4-FFF2-40B4-BE49-F238E27FC236}">
                <a16:creationId xmlns:a16="http://schemas.microsoft.com/office/drawing/2014/main" id="{F4B77D39-64F2-4915-BC1B-EB116A27B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92630"/>
            <a:ext cx="8505825" cy="500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637409D-6580-4106-944C-BCE3ACC7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Licensing Changes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C1E710-CD01-4D14-9551-7C94D3CF4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0668000" cy="4724400"/>
          </a:xfrm>
        </p:spPr>
        <p:txBody>
          <a:bodyPr/>
          <a:lstStyle/>
          <a:p>
            <a:r>
              <a:rPr lang="en-US" dirty="0"/>
              <a:t>Need to coordinate with account manager/renewal rep on license ‘migration’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268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12DD-B881-4BA9-BE81-CA13D79C6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Here's How To Set Up A License Server: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54ED0-F351-407D-87F5-00181D9F1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1201400" cy="4478204"/>
          </a:xfrm>
        </p:spPr>
        <p:txBody>
          <a:bodyPr/>
          <a:lstStyle/>
          <a:p>
            <a:r>
              <a:rPr lang="en-US" dirty="0"/>
              <a:t>1. Install the ANSYS License Manager. This is available from the main installation window.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User-added image">
            <a:extLst>
              <a:ext uri="{FF2B5EF4-FFF2-40B4-BE49-F238E27FC236}">
                <a16:creationId xmlns:a16="http://schemas.microsoft.com/office/drawing/2014/main" id="{8A7F3A9C-6101-4BAF-9D76-4F2660C30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943" y="1907493"/>
            <a:ext cx="7758113" cy="472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253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81D7-07AA-41D6-A411-4D1D1308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Here's How To Set Up A License Server: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F7564-244F-4685-9347-38805535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1353800" cy="4724400"/>
          </a:xfrm>
        </p:spPr>
        <p:txBody>
          <a:bodyPr/>
          <a:lstStyle/>
          <a:p>
            <a:r>
              <a:rPr lang="en-US" dirty="0"/>
              <a:t>2. Get a license file.</a:t>
            </a:r>
          </a:p>
          <a:p>
            <a:pPr marL="0" indent="0">
              <a:buNone/>
            </a:pPr>
            <a:r>
              <a:rPr lang="en-US" sz="2000" dirty="0"/>
              <a:t>Find the Disk Serial Number or MAC Address and HOSTNAME from </a:t>
            </a:r>
            <a:r>
              <a:rPr lang="en-US" sz="2000" b="1" i="1" dirty="0"/>
              <a:t>START –&gt; ANSYS License Management Center -&gt; License File Options -&gt; Get System </a:t>
            </a:r>
            <a:r>
              <a:rPr lang="en-US" sz="2000" b="1" i="1" dirty="0" err="1"/>
              <a:t>Hostid</a:t>
            </a:r>
            <a:r>
              <a:rPr lang="en-US" sz="2000" b="1" i="1" dirty="0"/>
              <a:t> Information</a:t>
            </a:r>
            <a:r>
              <a:rPr lang="en-US" b="1" i="1" dirty="0"/>
              <a:t>.</a:t>
            </a:r>
          </a:p>
          <a:p>
            <a:endParaRPr lang="en-US" dirty="0"/>
          </a:p>
        </p:txBody>
      </p:sp>
      <p:pic>
        <p:nvPicPr>
          <p:cNvPr id="2050" name="Picture 2" descr="User-added image">
            <a:extLst>
              <a:ext uri="{FF2B5EF4-FFF2-40B4-BE49-F238E27FC236}">
                <a16:creationId xmlns:a16="http://schemas.microsoft.com/office/drawing/2014/main" id="{43689625-F066-49F6-9923-B78CA8382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7010400" cy="374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33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D490-A1D5-4C43-913A-A174EB48F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Here's How To Set Up A License Server: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20FBF-B0E0-42B7-AF8A-9908CDA4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1201400" cy="4343400"/>
          </a:xfrm>
        </p:spPr>
        <p:txBody>
          <a:bodyPr/>
          <a:lstStyle/>
          <a:p>
            <a:r>
              <a:rPr lang="en-US" dirty="0"/>
              <a:t>3. Manually edit the license file, if needed.</a:t>
            </a:r>
          </a:p>
          <a:p>
            <a:pPr marL="0" indent="0">
              <a:buNone/>
            </a:pPr>
            <a:r>
              <a:rPr lang="en-US" sz="1600" b="1" dirty="0"/>
              <a:t>SERVER </a:t>
            </a:r>
            <a:r>
              <a:rPr lang="en-US" sz="1600" b="1" dirty="0">
                <a:highlight>
                  <a:srgbClr val="FFFF00"/>
                </a:highlight>
              </a:rPr>
              <a:t>&lt;Hostname or </a:t>
            </a:r>
            <a:r>
              <a:rPr lang="en-US" sz="1600" b="1" dirty="0" err="1">
                <a:highlight>
                  <a:srgbClr val="FFFF00"/>
                </a:highlight>
              </a:rPr>
              <a:t>IPAddress</a:t>
            </a:r>
            <a:r>
              <a:rPr lang="en-US" sz="1600" b="1" dirty="0">
                <a:highlight>
                  <a:srgbClr val="FFFF00"/>
                </a:highlight>
              </a:rPr>
              <a:t>&gt; </a:t>
            </a:r>
            <a:r>
              <a:rPr lang="en-US" sz="1600" b="1" dirty="0"/>
              <a:t>&lt;MAC or DISK ID&gt; </a:t>
            </a:r>
            <a:r>
              <a:rPr lang="en-US" sz="1600" b="1" dirty="0">
                <a:highlight>
                  <a:srgbClr val="FFFF00"/>
                </a:highlight>
              </a:rPr>
              <a:t>[TCP/IP port]</a:t>
            </a:r>
            <a:br>
              <a:rPr lang="en-US" sz="1600" b="1" dirty="0">
                <a:highlight>
                  <a:srgbClr val="FFFF00"/>
                </a:highlight>
              </a:rPr>
            </a:br>
            <a:r>
              <a:rPr lang="en-US" sz="1600" b="1" dirty="0"/>
              <a:t>VENDOR </a:t>
            </a:r>
            <a:r>
              <a:rPr lang="en-US" sz="1600" b="1" dirty="0" err="1"/>
              <a:t>ansyslmd</a:t>
            </a:r>
            <a:r>
              <a:rPr lang="en-US" sz="1600" b="1" dirty="0"/>
              <a:t> [path to </a:t>
            </a:r>
            <a:r>
              <a:rPr lang="en-US" sz="1600" b="1" dirty="0" err="1"/>
              <a:t>ansyslmd</a:t>
            </a:r>
            <a:r>
              <a:rPr lang="en-US" sz="1600" b="1" dirty="0"/>
              <a:t>] [options="path to options file"] </a:t>
            </a:r>
            <a:r>
              <a:rPr lang="en-US" sz="1600" b="1" dirty="0">
                <a:highlight>
                  <a:srgbClr val="FFFF00"/>
                </a:highlight>
              </a:rPr>
              <a:t>[port=daemon TCP/IP port]</a:t>
            </a:r>
            <a:br>
              <a:rPr lang="en-US" dirty="0">
                <a:highlight>
                  <a:srgbClr val="FFFF00"/>
                </a:highlight>
              </a:rPr>
            </a:br>
            <a:endParaRPr lang="en-US" dirty="0">
              <a:highlight>
                <a:srgbClr val="FFFF00"/>
              </a:highlight>
            </a:endParaRPr>
          </a:p>
          <a:p>
            <a:endParaRPr lang="en-US" dirty="0"/>
          </a:p>
        </p:txBody>
      </p:sp>
      <p:pic>
        <p:nvPicPr>
          <p:cNvPr id="3076" name="Picture 4" descr="C:\Users\shepherd\AppData\Local\Temp\SNAGHTML275640.PNG">
            <a:extLst>
              <a:ext uri="{FF2B5EF4-FFF2-40B4-BE49-F238E27FC236}">
                <a16:creationId xmlns:a16="http://schemas.microsoft.com/office/drawing/2014/main" id="{DE1B31BD-1570-44F2-808D-2DD5AEA40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2362200"/>
            <a:ext cx="874395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251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59E4F-1663-4AE9-960A-6A0B78073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Here's How To Set Up A License Server: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59C47-FC79-4353-9376-763441859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0668000" cy="4724400"/>
          </a:xfrm>
        </p:spPr>
        <p:txBody>
          <a:bodyPr/>
          <a:lstStyle/>
          <a:p>
            <a:r>
              <a:rPr lang="en-US" dirty="0"/>
              <a:t>4. The same firewall requirements as used with previous versions of STK still apply. You need to allow either the TCP ports or the </a:t>
            </a:r>
            <a:r>
              <a:rPr lang="en-US" dirty="0" err="1"/>
              <a:t>lmgrd</a:t>
            </a:r>
            <a:r>
              <a:rPr lang="en-US" dirty="0"/>
              <a:t> and </a:t>
            </a:r>
            <a:r>
              <a:rPr lang="en-US" dirty="0" err="1"/>
              <a:t>ansyslmd</a:t>
            </a:r>
            <a:r>
              <a:rPr lang="en-US" dirty="0"/>
              <a:t> (daemon) as exceptions.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</a:t>
            </a:r>
          </a:p>
        </p:txBody>
      </p:sp>
      <p:pic>
        <p:nvPicPr>
          <p:cNvPr id="4098" name="Picture 2" descr="User-added image">
            <a:extLst>
              <a:ext uri="{FF2B5EF4-FFF2-40B4-BE49-F238E27FC236}">
                <a16:creationId xmlns:a16="http://schemas.microsoft.com/office/drawing/2014/main" id="{2D986EDD-DE85-4B65-89EE-DC1015E80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14701"/>
            <a:ext cx="8553450" cy="419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41B4C3-FB86-412A-9FFE-2DE34C34C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33751"/>
            <a:ext cx="5456393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4697F-9918-43E5-BDCE-E3067D1B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Here's How To Set Up A License Server: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20302-31C3-41B4-8305-0EFAC0CB4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0668000" cy="5257800"/>
          </a:xfrm>
        </p:spPr>
        <p:txBody>
          <a:bodyPr/>
          <a:lstStyle/>
          <a:p>
            <a:r>
              <a:rPr lang="en-US" dirty="0"/>
              <a:t>5. Back in the </a:t>
            </a:r>
            <a:r>
              <a:rPr lang="en-US" b="1" dirty="0"/>
              <a:t>ANSYS License Manager -&gt; License File Options -&gt; Add a License File</a:t>
            </a:r>
            <a:r>
              <a:rPr lang="en-US" dirty="0"/>
              <a:t>, browse to and open your license file. This will automatically start the service. If not, you can do so from the </a:t>
            </a:r>
            <a:r>
              <a:rPr lang="en-US" b="1" i="1" dirty="0"/>
              <a:t>Home -&gt; View Status/Start/Stop License Manager</a:t>
            </a:r>
            <a:r>
              <a:rPr lang="en-US" dirty="0"/>
              <a:t> page.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br>
              <a:rPr lang="en-US" sz="2000" dirty="0">
                <a:highlight>
                  <a:srgbClr val="FFFF00"/>
                </a:highlight>
              </a:rPr>
            </a:br>
            <a:r>
              <a:rPr lang="en-US" sz="1800" dirty="0">
                <a:highlight>
                  <a:srgbClr val="FFFF00"/>
                </a:highlight>
              </a:rPr>
              <a:t>For Admins: license file will get resaved/renamed to here by default: </a:t>
            </a:r>
            <a:br>
              <a:rPr lang="en-US" sz="1800" dirty="0">
                <a:highlight>
                  <a:srgbClr val="FFFF00"/>
                </a:highlight>
              </a:rPr>
            </a:br>
            <a:r>
              <a:rPr lang="en-US" sz="1800" dirty="0">
                <a:highlight>
                  <a:srgbClr val="FFFF00"/>
                </a:highlight>
              </a:rPr>
              <a:t>C:\Program Files\ANSYS Inc\Shared Files\Licensing\</a:t>
            </a:r>
            <a:r>
              <a:rPr lang="en-US" sz="1800" dirty="0" err="1">
                <a:highlight>
                  <a:srgbClr val="FFFF00"/>
                </a:highlight>
              </a:rPr>
              <a:t>license_files</a:t>
            </a:r>
            <a:r>
              <a:rPr lang="en-US" sz="1800" dirty="0">
                <a:highlight>
                  <a:srgbClr val="FFFF00"/>
                </a:highlight>
              </a:rPr>
              <a:t>\</a:t>
            </a:r>
            <a:r>
              <a:rPr lang="en-US" sz="1800" dirty="0" err="1">
                <a:highlight>
                  <a:srgbClr val="FFFF00"/>
                </a:highlight>
              </a:rPr>
              <a:t>ansyslmd.lic</a:t>
            </a:r>
            <a:endParaRPr lang="en-US" sz="2000" dirty="0">
              <a:highlight>
                <a:srgbClr val="FFFF00"/>
              </a:highlight>
            </a:endParaRPr>
          </a:p>
        </p:txBody>
      </p:sp>
      <p:pic>
        <p:nvPicPr>
          <p:cNvPr id="5122" name="Picture 2" descr="User-added image">
            <a:extLst>
              <a:ext uri="{FF2B5EF4-FFF2-40B4-BE49-F238E27FC236}">
                <a16:creationId xmlns:a16="http://schemas.microsoft.com/office/drawing/2014/main" id="{EC93AAA0-1531-4C6B-952E-8CCC485E8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09800"/>
            <a:ext cx="6949341" cy="31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552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BE269-7787-4FFA-A8EB-4BE7A5421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The Client To The License Server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7C03-E56E-47A9-AD64-37D8806CD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1658600" cy="4724400"/>
          </a:xfrm>
        </p:spPr>
        <p:txBody>
          <a:bodyPr/>
          <a:lstStyle/>
          <a:p>
            <a:r>
              <a:rPr lang="en-US" dirty="0"/>
              <a:t>You now need to point the client (STK, ODTK, </a:t>
            </a:r>
            <a:r>
              <a:rPr lang="en-US" dirty="0" err="1"/>
              <a:t>etc</a:t>
            </a:r>
            <a:r>
              <a:rPr lang="en-US" dirty="0"/>
              <a:t>) to the license server. Right-click on the </a:t>
            </a:r>
            <a:r>
              <a:rPr lang="en-US" b="1" dirty="0"/>
              <a:t>START -&gt; STK 12 </a:t>
            </a:r>
            <a:r>
              <a:rPr lang="en-US" dirty="0"/>
              <a:t>or </a:t>
            </a:r>
            <a:r>
              <a:rPr lang="en-US" b="1" dirty="0"/>
              <a:t>AGI ODTK7 -&gt; STK Client License Settings </a:t>
            </a:r>
            <a:r>
              <a:rPr lang="en-US" dirty="0"/>
              <a:t>and select to </a:t>
            </a:r>
            <a:r>
              <a:rPr lang="en-US" b="1" dirty="0"/>
              <a:t>Run as administrator</a:t>
            </a:r>
            <a:r>
              <a:rPr lang="en-US" dirty="0"/>
              <a:t>. Enter the Port and Server name (or IP address). Click </a:t>
            </a:r>
            <a:r>
              <a:rPr lang="en-US" b="1" dirty="0"/>
              <a:t>Test</a:t>
            </a:r>
            <a:r>
              <a:rPr lang="en-US" dirty="0"/>
              <a:t>, and if it passes (green checkmark) click </a:t>
            </a:r>
            <a:r>
              <a:rPr lang="en-US" b="1" dirty="0"/>
              <a:t>Save</a:t>
            </a:r>
            <a:r>
              <a:rPr lang="en-US" dirty="0"/>
              <a:t>. You can enter more than one server, and STK will attempt to check out a license from all of them in the order in which they are listed.</a:t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 descr="User-added image">
            <a:extLst>
              <a:ext uri="{FF2B5EF4-FFF2-40B4-BE49-F238E27FC236}">
                <a16:creationId xmlns:a16="http://schemas.microsoft.com/office/drawing/2014/main" id="{CE73C3B7-B99D-4A19-9C39-144692463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7560769" cy="319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253110"/>
      </p:ext>
    </p:extLst>
  </p:cSld>
  <p:clrMapOvr>
    <a:masterClrMapping/>
  </p:clrMapOvr>
</p:sld>
</file>

<file path=ppt/theme/theme1.xml><?xml version="1.0" encoding="utf-8"?>
<a:theme xmlns:a="http://schemas.openxmlformats.org/drawingml/2006/main" name="AGI Light 2020 A">
  <a:themeElements>
    <a:clrScheme name="AGI X3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0B2341"/>
      </a:accent1>
      <a:accent2>
        <a:srgbClr val="BC8C44"/>
      </a:accent2>
      <a:accent3>
        <a:srgbClr val="0076AF"/>
      </a:accent3>
      <a:accent4>
        <a:srgbClr val="C5CBD1"/>
      </a:accent4>
      <a:accent5>
        <a:srgbClr val="787F86"/>
      </a:accent5>
      <a:accent6>
        <a:srgbClr val="A1A9B1"/>
      </a:accent6>
      <a:hlink>
        <a:srgbClr val="0099CC"/>
      </a:hlink>
      <a:folHlink>
        <a:srgbClr val="0099CC"/>
      </a:folHlink>
    </a:clrScheme>
    <a:fontScheme name="Sego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GI-wide-2021.potx" id="{CDB3216D-7BB3-4479-923E-D03D70AA0E06}" vid="{4E3270B2-29B6-4424-A5E8-037A7D8A44F8}"/>
    </a:ext>
  </a:extLst>
</a:theme>
</file>

<file path=ppt/theme/theme2.xml><?xml version="1.0" encoding="utf-8"?>
<a:theme xmlns:a="http://schemas.openxmlformats.org/drawingml/2006/main" name="AGI Dark 2020 A">
  <a:themeElements>
    <a:clrScheme name="AGI X3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0B2341"/>
      </a:accent1>
      <a:accent2>
        <a:srgbClr val="BC8C44"/>
      </a:accent2>
      <a:accent3>
        <a:srgbClr val="0076AF"/>
      </a:accent3>
      <a:accent4>
        <a:srgbClr val="BBC1C6"/>
      </a:accent4>
      <a:accent5>
        <a:srgbClr val="787F86"/>
      </a:accent5>
      <a:accent6>
        <a:srgbClr val="A1A9B1"/>
      </a:accent6>
      <a:hlink>
        <a:srgbClr val="0099CC"/>
      </a:hlink>
      <a:folHlink>
        <a:srgbClr val="0099CC"/>
      </a:folHlink>
    </a:clrScheme>
    <a:fontScheme name="Sego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GI-wide-2021.potx" id="{CDB3216D-7BB3-4479-923E-D03D70AA0E06}" vid="{32ECC7A6-61DB-4869-9757-36CC4DD48889}"/>
    </a:ext>
  </a:extLst>
</a:theme>
</file>

<file path=ppt/theme/theme3.xml><?xml version="1.0" encoding="utf-8"?>
<a:theme xmlns:a="http://schemas.openxmlformats.org/drawingml/2006/main" name="AGI Video 2020 A">
  <a:themeElements>
    <a:clrScheme name="AGI Video x3">
      <a:dk1>
        <a:srgbClr val="000000"/>
      </a:dk1>
      <a:lt1>
        <a:srgbClr val="DDDDDD"/>
      </a:lt1>
      <a:dk2>
        <a:srgbClr val="0B2341"/>
      </a:dk2>
      <a:lt2>
        <a:srgbClr val="DDDDDD"/>
      </a:lt2>
      <a:accent1>
        <a:srgbClr val="0B2341"/>
      </a:accent1>
      <a:accent2>
        <a:srgbClr val="BC8C44"/>
      </a:accent2>
      <a:accent3>
        <a:srgbClr val="0076AF"/>
      </a:accent3>
      <a:accent4>
        <a:srgbClr val="C5CBD1"/>
      </a:accent4>
      <a:accent5>
        <a:srgbClr val="787F86"/>
      </a:accent5>
      <a:accent6>
        <a:srgbClr val="A1A9B1"/>
      </a:accent6>
      <a:hlink>
        <a:srgbClr val="0099CC"/>
      </a:hlink>
      <a:folHlink>
        <a:srgbClr val="0099CC"/>
      </a:folHlink>
    </a:clrScheme>
    <a:fontScheme name="Sego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GI-wide-2021.potx" id="{CDB3216D-7BB3-4479-923E-D03D70AA0E06}" vid="{79AB58BD-2A84-4AE9-B5C7-D7EBB7D4E296}"/>
    </a:ext>
  </a:extLst>
</a:theme>
</file>

<file path=ppt/theme/theme4.xml><?xml version="1.0" encoding="utf-8"?>
<a:theme xmlns:a="http://schemas.openxmlformats.org/drawingml/2006/main" name="Office Theme">
  <a:themeElements>
    <a:clrScheme name="AGI X3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0B2341"/>
      </a:accent1>
      <a:accent2>
        <a:srgbClr val="BC8C44"/>
      </a:accent2>
      <a:accent3>
        <a:srgbClr val="0076AF"/>
      </a:accent3>
      <a:accent4>
        <a:srgbClr val="C5CBD1"/>
      </a:accent4>
      <a:accent5>
        <a:srgbClr val="787F86"/>
      </a:accent5>
      <a:accent6>
        <a:srgbClr val="A1A9B1"/>
      </a:accent6>
      <a:hlink>
        <a:srgbClr val="0099CC"/>
      </a:hlink>
      <a:folHlink>
        <a:srgbClr val="0099CC"/>
      </a:folHlink>
    </a:clrScheme>
    <a:fontScheme name="Sego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AGI X3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0B2341"/>
      </a:accent1>
      <a:accent2>
        <a:srgbClr val="BC8C44"/>
      </a:accent2>
      <a:accent3>
        <a:srgbClr val="0076AF"/>
      </a:accent3>
      <a:accent4>
        <a:srgbClr val="C5CBD1"/>
      </a:accent4>
      <a:accent5>
        <a:srgbClr val="787F86"/>
      </a:accent5>
      <a:accent6>
        <a:srgbClr val="A1A9B1"/>
      </a:accent6>
      <a:hlink>
        <a:srgbClr val="0099CC"/>
      </a:hlink>
      <a:folHlink>
        <a:srgbClr val="0099CC"/>
      </a:folHlink>
    </a:clrScheme>
    <a:fontScheme name="Sego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13981C8E1CB94E816AE5EB022C7FB7" ma:contentTypeVersion="12" ma:contentTypeDescription="Create a new document." ma:contentTypeScope="" ma:versionID="a8dad298fef9afaf4dcc0de1989dcb31">
  <xsd:schema xmlns:xsd="http://www.w3.org/2001/XMLSchema" xmlns:xs="http://www.w3.org/2001/XMLSchema" xmlns:p="http://schemas.microsoft.com/office/2006/metadata/properties" xmlns:ns2="cf4943d2-2632-4b48-a4f3-72c5923d632c" xmlns:ns3="8b5a80ec-dff3-47f6-9d60-c10b6c436c2f" targetNamespace="http://schemas.microsoft.com/office/2006/metadata/properties" ma:root="true" ma:fieldsID="a9aad6287f9b1c9907f110a2ef81658c" ns2:_="" ns3:_="">
    <xsd:import namespace="cf4943d2-2632-4b48-a4f3-72c5923d632c"/>
    <xsd:import namespace="8b5a80ec-dff3-47f6-9d60-c10b6c436c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4943d2-2632-4b48-a4f3-72c5923d63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a80ec-dff3-47f6-9d60-c10b6c436c2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03011-AE53-4005-8FF8-A40697A40EAF}">
  <ds:schemaRefs>
    <ds:schemaRef ds:uri="http://purl.org/dc/terms/"/>
    <ds:schemaRef ds:uri="cf4943d2-2632-4b48-a4f3-72c5923d632c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8b5a80ec-dff3-47f6-9d60-c10b6c436c2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4B4A90C-8492-4D56-8C27-3529B0930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FA235-0D72-4540-82B3-D050711BD4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4943d2-2632-4b48-a4f3-72c5923d632c"/>
    <ds:schemaRef ds:uri="8b5a80ec-dff3-47f6-9d60-c10b6c436c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741</Words>
  <Application>Microsoft Office PowerPoint</Application>
  <PresentationFormat>Widescreen</PresentationFormat>
  <Paragraphs>50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Segoe UI</vt:lpstr>
      <vt:lpstr>AGI Light 2020 A</vt:lpstr>
      <vt:lpstr>AGI Dark 2020 A</vt:lpstr>
      <vt:lpstr>AGI Video 2020 A</vt:lpstr>
      <vt:lpstr>**New in STK 12.4** Licensing Changes and what it means for you</vt:lpstr>
      <vt:lpstr>Licensing Changes …</vt:lpstr>
      <vt:lpstr>Licensing Changes …</vt:lpstr>
      <vt:lpstr>Here's How To Set Up A License Server: </vt:lpstr>
      <vt:lpstr>Here's How To Set Up A License Server:</vt:lpstr>
      <vt:lpstr>Here's How To Set Up A License Server:</vt:lpstr>
      <vt:lpstr>Here's How To Set Up A License Server:</vt:lpstr>
      <vt:lpstr>Here's How To Set Up A License Server:</vt:lpstr>
      <vt:lpstr>Point The Client To The License Server </vt:lpstr>
      <vt:lpstr>Common gotchas …</vt:lpstr>
      <vt:lpstr>Deep Thoughts (and last slide !) 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Gorham, Jeffrey</dc:creator>
  <dc:description>29JUL2020 2:40 build</dc:description>
  <cp:lastModifiedBy>Shepherd, Mike</cp:lastModifiedBy>
  <cp:revision>33</cp:revision>
  <dcterms:created xsi:type="dcterms:W3CDTF">2020-12-18T18:57:44Z</dcterms:created>
  <dcterms:modified xsi:type="dcterms:W3CDTF">2022-03-03T15:30:05Z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0x0101009213981C8E1CB94E816AE5EB022C7FB7</vt:lpwstr>
  </property>
</Properties>
</file>